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3" r:id="rId2"/>
    <p:sldId id="330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328" autoAdjust="0"/>
  </p:normalViewPr>
  <p:slideViewPr>
    <p:cSldViewPr snapToGrid="0">
      <p:cViewPr varScale="1">
        <p:scale>
          <a:sx n="75" d="100"/>
          <a:sy n="75" d="100"/>
        </p:scale>
        <p:origin x="9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4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8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27/04/22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Constructing Objects and Arrays 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with and without inputs</a:t>
            </a:r>
          </a:p>
          <a:p>
            <a:pPr algn="ctr"/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08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Constructing Object |Arrays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887831"/>
            <a:ext cx="113363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‘{}’ &lt;&lt;&lt; ‘{}’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‘{}’ filename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‘{“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myKey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”: “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myValue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” }’ &lt;&lt;&lt; ‘{}’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‘{“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myKey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”: “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myValue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” }’ filename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‘{“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myKey</a:t>
            </a: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” : .key }’ filename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‘[ ]’ filename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’[ 2,3,4, “value4”]’ filename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‘[ .key ]’ </a:t>
            </a:r>
            <a:r>
              <a:rPr lang="en-US" sz="2400" b="1" dirty="0" err="1">
                <a:solidFill>
                  <a:schemeClr val="dk1"/>
                </a:solidFill>
                <a:latin typeface="Bell MT" pitchFamily="18" charset="0"/>
              </a:rPr>
              <a:t>fileName</a:t>
            </a: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0345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5276</TotalTime>
  <Words>86</Words>
  <Application>Microsoft Macintosh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1098</cp:revision>
  <dcterms:created xsi:type="dcterms:W3CDTF">2019-08-12T11:47:12Z</dcterms:created>
  <dcterms:modified xsi:type="dcterms:W3CDTF">2022-04-27T06:21:44Z</dcterms:modified>
</cp:coreProperties>
</file>