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4" r:id="rId2"/>
    <p:sldId id="345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328" autoAdjust="0"/>
  </p:normalViewPr>
  <p:slideViewPr>
    <p:cSldViewPr snapToGrid="0">
      <p:cViewPr varScale="1">
        <p:scale>
          <a:sx n="75" d="100"/>
          <a:sy n="75" d="100"/>
        </p:scale>
        <p:origin x="9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6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8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Constructing a null, number, string and boolean JSON Data</a:t>
            </a:r>
          </a:p>
          <a:p>
            <a:pPr algn="ctr"/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19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Constructing null, number, string and boolean data's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887831"/>
            <a:ext cx="11336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-n ‘’     --&gt; null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‘null’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inputFile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--&gt; null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-n ’4’   --&gt; number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-n ‘”jq”’  --&gt; string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 ‘filter/function’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inputFile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 --&gt; string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-n ‘true/false’ --&gt;  boolean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3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5359</TotalTime>
  <Words>90</Words>
  <Application>Microsoft Macintosh PowerPoint</Application>
  <PresentationFormat>Widescreen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1110</cp:revision>
  <dcterms:created xsi:type="dcterms:W3CDTF">2019-08-12T11:47:12Z</dcterms:created>
  <dcterms:modified xsi:type="dcterms:W3CDTF">2022-04-28T01:53:40Z</dcterms:modified>
</cp:coreProperties>
</file>