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5" r:id="rId2"/>
    <p:sldId id="326" r:id="rId3"/>
    <p:sldId id="328" r:id="rId4"/>
    <p:sldId id="329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328" autoAdjust="0"/>
  </p:normalViewPr>
  <p:slideViewPr>
    <p:cSldViewPr snapToGrid="0">
      <p:cViewPr varScale="1">
        <p:scale>
          <a:sx n="65" d="100"/>
          <a:sy n="65" d="100"/>
        </p:scale>
        <p:origin x="216" y="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1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8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7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24/04/22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JSON Functions and Pipes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JSON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887831"/>
            <a:ext cx="113363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has many powerful built-in functions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They are: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keys         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To get keys for a json object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length     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To find the number of keys for an object or length of an array</a:t>
            </a:r>
          </a:p>
          <a:p>
            <a:pPr lvl="1"/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				 or even length of a value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min/max  To find min or max value from an array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reverse     it reverse an array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sort           To sort the values in an array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unique     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It removes duplicate values from an array and data is sorted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del            It deletes key value pair from json object 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Note: only in output not in input json</a:t>
            </a:r>
          </a:p>
          <a:p>
            <a:pPr lvl="1"/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Note:  Functions are case-sensitive and  Don’t Apply . before any function</a:t>
            </a:r>
          </a:p>
        </p:txBody>
      </p:sp>
    </p:spTree>
    <p:extLst>
      <p:ext uri="{BB962C8B-B14F-4D97-AF65-F5344CB8AC3E}">
        <p14:creationId xmlns:p14="http://schemas.microsoft.com/office/powerpoint/2010/main" val="15843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Pipe Usage in Jq Command: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1293524"/>
            <a:ext cx="11336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Pipes are used to chain commands in Linux/Unix/Mac, Same way we can use Pipe to combine filters and functions.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Example:</a:t>
            </a:r>
          </a:p>
          <a:p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	jq ‘.key’ filename | jq ‘length’</a:t>
            </a:r>
          </a:p>
          <a:p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          jq ‘.key | length’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JSON Functions: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887831"/>
            <a:ext cx="113363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has many powerful built-in functions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They are: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keys         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To get keys for a json object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length     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To find the number of keys for an object or length of an array</a:t>
            </a:r>
          </a:p>
          <a:p>
            <a:pPr lvl="1"/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				 or even length of a value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min/max  To find min or max value from an array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reverse     it reverse an array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sort           To sort the values in an array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unique     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 It removes duplicate values from an array and data is sorted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del            It deletes key value pair from json object 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  <a:sym typeface="Wingdings" panose="05000000000000000000" pitchFamily="2" charset="2"/>
              </a:rPr>
              <a:t>Note: only in output not in input json</a:t>
            </a:r>
          </a:p>
          <a:p>
            <a:pPr lvl="1"/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Note:  Functions are case-sensitive and  Don’t Apply . before any function</a:t>
            </a:r>
          </a:p>
        </p:txBody>
      </p:sp>
    </p:spTree>
    <p:extLst>
      <p:ext uri="{BB962C8B-B14F-4D97-AF65-F5344CB8AC3E}">
        <p14:creationId xmlns:p14="http://schemas.microsoft.com/office/powerpoint/2010/main" val="67755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5060</TotalTime>
  <Words>338</Words>
  <Application>Microsoft Macintosh PowerPoint</Application>
  <PresentationFormat>Widescreen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1070</cp:revision>
  <dcterms:created xsi:type="dcterms:W3CDTF">2019-08-12T11:47:12Z</dcterms:created>
  <dcterms:modified xsi:type="dcterms:W3CDTF">2022-04-24T11:54:48Z</dcterms:modified>
</cp:coreProperties>
</file>