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5" r:id="rId2"/>
    <p:sldId id="328" r:id="rId3"/>
    <p:sldId id="3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26/04/22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join and range Functions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join and range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function ‘join’ is used to join array items with a given 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jq ‘join(“string”)’ 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inputArray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range function is used to generate an array of numbers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‘range(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from;upto;step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emptyInput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249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5289</TotalTime>
  <Words>79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1108</cp:revision>
  <dcterms:created xsi:type="dcterms:W3CDTF">2019-08-12T11:47:12Z</dcterms:created>
  <dcterms:modified xsi:type="dcterms:W3CDTF">2022-04-26T01:34:03Z</dcterms:modified>
</cp:coreProperties>
</file>