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0" r:id="rId2"/>
    <p:sldId id="341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340" autoAdjust="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9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select Function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1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select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select function is used to select elements based on given test condition.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Note: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can be formed using comparison operators, logical operators, has function</a:t>
            </a:r>
            <a:r>
              <a:rPr lang="en-US" sz="2000" b="1">
                <a:solidFill>
                  <a:schemeClr val="dk1"/>
                </a:solidFill>
                <a:latin typeface="Bell MT" pitchFamily="18" charset="0"/>
              </a:rPr>
              <a:t>, contains 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function or any other but result would be always  either true or false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‘select(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filename (Note: data should be an object)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‘.[ ]| select(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.  (Note: data should be an array)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‘map(select(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)’ )’ filename (Note: data should be an array)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testConditions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: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Comparison Operators: ==, &lt;, &lt;=, &gt;,&gt;= , !=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Logical 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Operatos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:    and ,or, not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has(key) 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.key | contains(“string”)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5190</TotalTime>
  <Words>155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1088</cp:revision>
  <dcterms:created xsi:type="dcterms:W3CDTF">2019-08-12T11:47:12Z</dcterms:created>
  <dcterms:modified xsi:type="dcterms:W3CDTF">2022-04-27T03:15:13Z</dcterms:modified>
</cp:coreProperties>
</file>