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3" r:id="rId2"/>
    <p:sldId id="354" r:id="rId3"/>
    <p:sldId id="355" r:id="rId4"/>
    <p:sldId id="356" r:id="rId5"/>
    <p:sldId id="308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328" autoAdjust="0"/>
  </p:normalViewPr>
  <p:slideViewPr>
    <p:cSldViewPr snapToGrid="0">
      <p:cViewPr varScale="1">
        <p:scale>
          <a:sx n="75" d="100"/>
          <a:sy n="75" d="100"/>
        </p:scale>
        <p:origin x="9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3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9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91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2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1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30/04/22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Bell MT" pitchFamily="18" charset="0"/>
              </a:rPr>
              <a:t>Conditional </a:t>
            </a:r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Statements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4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Conditional Statements: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Simple If Condition: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E1086F-AF41-5A8E-E6FE-BD3D51FC9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6" y="1373334"/>
            <a:ext cx="3657600" cy="256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76BF5-C9EA-F038-3007-4EFDEA3ED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7" y="4373033"/>
            <a:ext cx="11023600" cy="7874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D1929F-B320-16AD-F7BA-BEA506C5A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71" y="1360029"/>
            <a:ext cx="4851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Conditional Statements: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If else Condition: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61231ED-FECE-2031-A106-6976659E4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3" y="1314067"/>
            <a:ext cx="403860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1892C7-5D19-4C38-0001-526CA7B83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1903"/>
            <a:ext cx="12192000" cy="73553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2DD5D329-4EBF-91AF-491E-C69F62E0C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33" y="1314067"/>
            <a:ext cx="3683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Conditional Statements: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If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elif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….else: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D1378EA-7CA3-D780-E36E-96ABA34D7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079500"/>
            <a:ext cx="4152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JQ Free CheatSheet – CheatSheet">
            <a:extLst>
              <a:ext uri="{FF2B5EF4-FFF2-40B4-BE49-F238E27FC236}">
                <a16:creationId xmlns:a16="http://schemas.microsoft.com/office/drawing/2014/main" id="{4F0D39D4-BA50-41CC-5009-5B388CF2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2233" y="1201003"/>
            <a:ext cx="4107976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5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5911</TotalTime>
  <Words>66</Words>
  <Application>Microsoft Macintosh PowerPoint</Application>
  <PresentationFormat>Widescreen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1181</cp:revision>
  <dcterms:created xsi:type="dcterms:W3CDTF">2019-08-12T11:47:12Z</dcterms:created>
  <dcterms:modified xsi:type="dcterms:W3CDTF">2022-04-30T01:49:14Z</dcterms:modified>
</cp:coreProperties>
</file>