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86" r:id="rId2"/>
    <p:sldId id="302" r:id="rId3"/>
    <p:sldId id="304" r:id="rId4"/>
    <p:sldId id="339" r:id="rId5"/>
    <p:sldId id="296" r:id="rId6"/>
    <p:sldId id="310" r:id="rId7"/>
    <p:sldId id="311" r:id="rId8"/>
    <p:sldId id="305" r:id="rId9"/>
    <p:sldId id="349" r:id="rId10"/>
    <p:sldId id="313" r:id="rId11"/>
    <p:sldId id="314" r:id="rId12"/>
    <p:sldId id="316" r:id="rId13"/>
    <p:sldId id="318" r:id="rId14"/>
    <p:sldId id="325" r:id="rId15"/>
    <p:sldId id="333" r:id="rId16"/>
    <p:sldId id="320" r:id="rId17"/>
    <p:sldId id="321" r:id="rId18"/>
    <p:sldId id="322" r:id="rId19"/>
    <p:sldId id="324" r:id="rId20"/>
    <p:sldId id="330" r:id="rId21"/>
    <p:sldId id="345" r:id="rId22"/>
    <p:sldId id="346" r:id="rId23"/>
    <p:sldId id="326" r:id="rId24"/>
    <p:sldId id="328" r:id="rId25"/>
    <p:sldId id="337" r:id="rId26"/>
    <p:sldId id="335" r:id="rId27"/>
    <p:sldId id="336" r:id="rId28"/>
    <p:sldId id="341" r:id="rId29"/>
    <p:sldId id="343" r:id="rId30"/>
    <p:sldId id="348" r:id="rId31"/>
    <p:sldId id="347" r:id="rId32"/>
    <p:sldId id="350" r:id="rId33"/>
    <p:sldId id="352" r:id="rId34"/>
    <p:sldId id="353" r:id="rId35"/>
    <p:sldId id="354" r:id="rId36"/>
    <p:sldId id="355" r:id="rId37"/>
    <p:sldId id="356" r:id="rId38"/>
    <p:sldId id="357" r:id="rId39"/>
    <p:sldId id="359" r:id="rId40"/>
    <p:sldId id="358" r:id="rId41"/>
    <p:sldId id="360" r:id="rId42"/>
    <p:sldId id="361" r:id="rId43"/>
    <p:sldId id="362" r:id="rId44"/>
    <p:sldId id="308" r:id="rId45"/>
    <p:sldId id="2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304" autoAdjust="0"/>
  </p:normalViewPr>
  <p:slideViewPr>
    <p:cSldViewPr snapToGrid="0">
      <p:cViewPr varScale="1">
        <p:scale>
          <a:sx n="75" d="100"/>
          <a:sy n="75" d="100"/>
        </p:scale>
        <p:origin x="99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1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10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5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2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1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84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0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01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81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2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29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84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89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59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84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3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42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42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84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86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7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26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37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76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070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33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99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918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522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47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5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56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639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4439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64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78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1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9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3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3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39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2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Jq Command Tutorials</a:t>
            </a:r>
          </a:p>
          <a:p>
            <a:pPr algn="ctr"/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68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66202CC-2959-F33D-97D0-4A6534158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9" y="2400815"/>
            <a:ext cx="11784541" cy="2833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Introduction </a:t>
            </a:r>
            <a:r>
              <a:rPr lang="en-US" sz="3600" b="1">
                <a:solidFill>
                  <a:schemeClr val="tx1"/>
                </a:solidFill>
                <a:latin typeface="Bell MT" pitchFamily="18" charset="0"/>
              </a:rPr>
              <a:t>to Filters</a:t>
            </a:r>
            <a:endParaRPr lang="en-US" sz="36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03729" y="1073335"/>
            <a:ext cx="11336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We can read required data from input JSON Data using jq and this process is called filtering the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We can filter the data using jq filters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66202CC-2959-F33D-97D0-4A6534158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9" y="887831"/>
            <a:ext cx="11784541" cy="2833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Identity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407459" y="3661845"/>
            <a:ext cx="1133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First Syntax Without Options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Identity Filter: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.     filename     or jq “.” fileName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Input and outputs are identical except format</a:t>
            </a:r>
          </a:p>
        </p:txBody>
      </p:sp>
    </p:spTree>
    <p:extLst>
      <p:ext uri="{BB962C8B-B14F-4D97-AF65-F5344CB8AC3E}">
        <p14:creationId xmlns:p14="http://schemas.microsoft.com/office/powerpoint/2010/main" val="4773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Different Ways to Pass JSON Data as an Input to Jq Command: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04259" y="904058"/>
            <a:ext cx="113363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Passing String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r>
              <a:rPr lang="en-IN" dirty="0"/>
              <a:t>                  jq . &lt;&lt;&lt;  '{"name": "</a:t>
            </a:r>
            <a:r>
              <a:rPr lang="en-IN" dirty="0" err="1"/>
              <a:t>jqCommand</a:t>
            </a:r>
            <a:r>
              <a:rPr lang="en-IN" dirty="0"/>
              <a:t>"}’</a:t>
            </a:r>
          </a:p>
          <a:p>
            <a:r>
              <a:rPr lang="en-IN" dirty="0"/>
              <a:t>	jq . &lt;&lt;&lt; "$(echo '{"name": "</a:t>
            </a:r>
            <a:r>
              <a:rPr lang="en-IN" dirty="0" err="1"/>
              <a:t>jqCommand</a:t>
            </a:r>
            <a:r>
              <a:rPr lang="en-IN" dirty="0"/>
              <a:t>"}')"</a:t>
            </a:r>
          </a:p>
          <a:p>
            <a:r>
              <a:rPr lang="en-IN" dirty="0"/>
              <a:t>                  echo '{"name": "</a:t>
            </a:r>
            <a:r>
              <a:rPr lang="en-IN" dirty="0" err="1"/>
              <a:t>jqCommand</a:t>
            </a:r>
            <a:r>
              <a:rPr lang="en-IN" dirty="0"/>
              <a:t>"}' | jq .</a:t>
            </a:r>
          </a:p>
          <a:p>
            <a:r>
              <a:rPr lang="en-IN" dirty="0"/>
              <a:t> 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Passing File</a:t>
            </a:r>
          </a:p>
          <a:p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r>
              <a:rPr lang="en-IN" dirty="0"/>
              <a:t>	cat </a:t>
            </a:r>
            <a:r>
              <a:rPr lang="en-IN" dirty="0" err="1"/>
              <a:t>demo.json</a:t>
            </a:r>
            <a:r>
              <a:rPr lang="en-IN" dirty="0"/>
              <a:t>  | jq .</a:t>
            </a:r>
          </a:p>
          <a:p>
            <a:r>
              <a:rPr lang="en-IN" dirty="0"/>
              <a:t> 	jq . </a:t>
            </a:r>
            <a:r>
              <a:rPr lang="en-IN" dirty="0" err="1"/>
              <a:t>demo.json</a:t>
            </a:r>
            <a:r>
              <a:rPr lang="en-IN" dirty="0"/>
              <a:t> </a:t>
            </a:r>
          </a:p>
          <a:p>
            <a:r>
              <a:rPr lang="en-IN" dirty="0"/>
              <a:t> 	jq . &lt;&lt;&lt; "$(cat </a:t>
            </a:r>
            <a:r>
              <a:rPr lang="en-IN" dirty="0" err="1"/>
              <a:t>demo.json</a:t>
            </a:r>
            <a:r>
              <a:rPr lang="en-IN" dirty="0"/>
              <a:t>)"</a:t>
            </a:r>
          </a:p>
          <a:p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Passing REST API Response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r>
              <a:rPr lang="en-IN" dirty="0"/>
              <a:t>	curl -</a:t>
            </a:r>
            <a:r>
              <a:rPr lang="en-IN" dirty="0" err="1"/>
              <a:t>sX</a:t>
            </a:r>
            <a:r>
              <a:rPr lang="en-IN" dirty="0"/>
              <a:t> GET https://</a:t>
            </a:r>
            <a:r>
              <a:rPr lang="en-IN" dirty="0" err="1"/>
              <a:t>gorest.co.in</a:t>
            </a:r>
            <a:r>
              <a:rPr lang="en-IN" dirty="0"/>
              <a:t>/public/v2/users | jq .</a:t>
            </a:r>
          </a:p>
          <a:p>
            <a:r>
              <a:rPr lang="en-IN" dirty="0"/>
              <a:t>  	jq . &lt;&lt;&lt; "$(curl -</a:t>
            </a:r>
            <a:r>
              <a:rPr lang="en-IN" dirty="0" err="1"/>
              <a:t>sX</a:t>
            </a:r>
            <a:r>
              <a:rPr lang="en-IN" dirty="0"/>
              <a:t> GET https://</a:t>
            </a:r>
            <a:r>
              <a:rPr lang="en-IN" dirty="0" err="1"/>
              <a:t>gorest.co.in</a:t>
            </a:r>
            <a:r>
              <a:rPr lang="en-IN" dirty="0"/>
              <a:t>/public/v2/users)"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8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Field Filter ( Accessing Key Value  or Property Value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04259" y="904058"/>
            <a:ext cx="113363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We can access Key Value or Property Value using simple filter called  field filter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.key  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‘.key’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“.key”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We can also Chain keys/ properties together to get nested objects.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.key1.key2.key3  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r>
              <a:rPr lang="en-IN" dirty="0"/>
              <a:t>Note: Sample REST API:   http://</a:t>
            </a:r>
            <a:r>
              <a:rPr lang="en-IN" dirty="0" err="1"/>
              <a:t>stash.compciv.org</a:t>
            </a:r>
            <a:r>
              <a:rPr lang="en-IN" dirty="0"/>
              <a:t>/congress-twitter/json/</a:t>
            </a:r>
            <a:r>
              <a:rPr lang="en-IN" dirty="0" err="1"/>
              <a:t>joni-ernst.json</a:t>
            </a:r>
            <a:endParaRPr lang="en-IN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Working With JSON Arrays Using Jq Command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0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271595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Working With JSON Arrays Using Jq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Basics of JSON Array: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[ 1,2,4,6,8,9]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“technology”: 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devops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”,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“tools”: [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“Jenkins”,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“bamboo”,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stackstorm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”,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“git”,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“maven”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	]</a:t>
            </a:r>
          </a:p>
          <a:p>
            <a:pPr lvl="2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       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Note: JSON Array Values are called items/Elements and these are indexed (+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ve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and –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ve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Items/Elements are accessed using either +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ve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/-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ve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index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Accessing All Array Elements Using Iterator Filter/Array Filter:    jq “.[ ]” filename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Accessing Required Array Item:  jq ‘.[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indexOfTheItem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]’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fileName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Jq option to get raw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04259" y="904058"/>
            <a:ext cx="1133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-r .key   fileName</a:t>
            </a:r>
          </a:p>
          <a:p>
            <a:pPr lvl="3"/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Field Filter with Comma and raw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1293524"/>
            <a:ext cx="11336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.key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.key1,key2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‘.key1,key2’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-r ‘.key1,key2’ fileName</a:t>
            </a:r>
          </a:p>
          <a:p>
            <a:pPr lvl="3"/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Shell Script with jq command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1293524"/>
            <a:ext cx="1133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Requirement:</a:t>
            </a:r>
            <a:br>
              <a:rPr lang="en-US" sz="2400" b="1" dirty="0">
                <a:solidFill>
                  <a:schemeClr val="dk1"/>
                </a:solidFill>
                <a:latin typeface="Bell MT" pitchFamily="18" charset="0"/>
              </a:rPr>
            </a:b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	Find File System Usage on Remote Server</a:t>
            </a:r>
          </a:p>
        </p:txBody>
      </p:sp>
    </p:spTree>
    <p:extLst>
      <p:ext uri="{BB962C8B-B14F-4D97-AF65-F5344CB8AC3E}">
        <p14:creationId xmlns:p14="http://schemas.microsoft.com/office/powerpoint/2010/main" val="9924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JSON Array Slicing: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1293524"/>
            <a:ext cx="11336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Slicing of Array is nothing but getting sub-array from a given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‘.[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startIndex:endIndex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]’ filename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‘.[: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endIndex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]’ filename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Jq. ‘[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startIndex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:]’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fileName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1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Prerequisites for this Course: Jq Command Tutorials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63021" y="887831"/>
            <a:ext cx="116659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Linux/Mac System to Practice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Knowledge on Command Line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Usage of Pipeline and redirection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Example:</a:t>
            </a:r>
          </a:p>
          <a:p>
            <a:pPr lvl="3"/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  echo “Welcome to JQ Tutorials” | grep “JQ”</a:t>
            </a:r>
          </a:p>
          <a:p>
            <a:pPr lvl="3"/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  grep “JQ” &lt;&lt;&lt; “$(echo “Welcome to JQ Tutorials”)”</a:t>
            </a:r>
          </a:p>
          <a:p>
            <a:pPr lvl="3"/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Basic Knowledge on JSON Data Structure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Knowledge on any editor like vi/vim/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vcode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…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Basic Knowledge on Bash Shell Scripting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Note: We will use rest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api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response and AWS CLI Commands Output while doing practice.</a:t>
            </a:r>
          </a:p>
        </p:txBody>
      </p:sp>
    </p:spTree>
    <p:extLst>
      <p:ext uri="{BB962C8B-B14F-4D97-AF65-F5344CB8AC3E}">
        <p14:creationId xmlns:p14="http://schemas.microsoft.com/office/powerpoint/2010/main" val="91464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Constructing Object |Arrays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887831"/>
            <a:ext cx="11336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‘{}’ &lt;&lt;&lt; ‘{}’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‘{}’ filename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‘{“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myKey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”: “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myValue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” }’ &lt;&lt;&lt; ‘{}’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‘{“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myKey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”: “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myValue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” }’ filename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‘{“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myKey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” : .key }’ filename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‘[ ]’ filename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’[ 2,3,4, “value4”]’ filename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‘[ .key ]’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fileName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Constructing null, number, string and boolean data's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887831"/>
            <a:ext cx="11336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-n ‘’     --&gt; null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‘null’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inputFile</a:t>
            </a:r>
            <a:r>
              <a:rPr lang="en-US" sz="2400" b="1">
                <a:solidFill>
                  <a:schemeClr val="dk1"/>
                </a:solidFill>
                <a:latin typeface="Bell MT" pitchFamily="18" charset="0"/>
              </a:rPr>
              <a:t> --&gt; null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-n ’4’   --&gt; number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-n ‘”jq”’  --&gt; string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 ‘filter/function’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inputFile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--&gt; string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-n ‘true/false’ --&gt;  boolean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--tab and -c options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76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JSON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887831"/>
            <a:ext cx="113363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has many powerful built-in functions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They are: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keys         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 To get keys for a json object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length     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 To find the number of keys for an object or length of an array</a:t>
            </a:r>
          </a:p>
          <a:p>
            <a:pPr lvl="1"/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				 or even length of a value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min/max  To find min or max value from an array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reverse     it reverse an array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sort           To sort the values in an array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unique     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 It removes duplicate values from an array and data is sorted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del            It deletes key value pair from json object 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Note: only in output not in input json</a:t>
            </a:r>
          </a:p>
          <a:p>
            <a:pPr lvl="1"/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Note:  Functions are case-sensitive and  Don’t Apply . before any function</a:t>
            </a:r>
          </a:p>
        </p:txBody>
      </p:sp>
    </p:spTree>
    <p:extLst>
      <p:ext uri="{BB962C8B-B14F-4D97-AF65-F5344CB8AC3E}">
        <p14:creationId xmlns:p14="http://schemas.microsoft.com/office/powerpoint/2010/main" val="15843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Pipe Usage in Jq Command: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1293524"/>
            <a:ext cx="11336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Pipes are used to chain commands in Linux/Unix/Mac, Same way we can use Pipe to combine filters and functions.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Example:</a:t>
            </a:r>
          </a:p>
          <a:p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	jq ‘.key’ filename | jq ‘length’</a:t>
            </a:r>
          </a:p>
          <a:p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          jq ‘.key | length’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fileName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join and range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function ‘join’ is used to join array items with a given string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jq ‘join(“string”)’ 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inputArray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range function is used to generate an array of numbers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‘range(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from;upto;step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)’ 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emptyInput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has Function: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‘has’  function returns true/false based on whether the input object has a given key or input array has element at given index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Note: has function output is either true or false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‘has(“key”)’  filename         (if input is json object)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‘has(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indexPosition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)’ filename  (if input is json array</a:t>
            </a:r>
          </a:p>
        </p:txBody>
      </p:sp>
    </p:spTree>
    <p:extLst>
      <p:ext uri="{BB962C8B-B14F-4D97-AF65-F5344CB8AC3E}">
        <p14:creationId xmlns:p14="http://schemas.microsoft.com/office/powerpoint/2010/main" val="211969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map Function: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map function is used to translate all items in an array to new array items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Note: Input and Output both are always arrays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‘map(filter)’  filename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‘map(function)’ filename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‘map(filter) | filter’  filename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‘map(function)| filter’ filename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‘map(filter) | function’  filename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‘map(function) | function’ filename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5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select Function: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select function is used to select elements based on given test condition.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Note: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testConditon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can be formed using comparison operators, logical operators, has function, contains function or any other but result would be always  either true or false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‘select(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testCondition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)’ filename (Note: data should be an object)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‘.[ ]| select(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testCondition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)’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fileName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.  (Note: data should be an array)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‘map(select(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testCondition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)’ )’ filename (Note: data should be an array)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testConditions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: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Comparison Operators: ==, &lt;, &lt;=, &gt;,&gt;= , !=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Logical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Operatos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:    and ,or, not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has(key) 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.key | contains(“string”)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env Object: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env Object is the default object in jq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env Object is used to access OS Environment Variables or Custom Variables in jq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How to access OS Env variables: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-n ‘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’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‘$ENV.USER’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‘{“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currentUser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}’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inputFilename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‘{“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currentUser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}’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 ‘{“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currentUser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”:  $ENV.USER}’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Bell MT" pitchFamily="18" charset="0"/>
              </a:rPr>
              <a:t>How to Access custom variables  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8B64B-C4C5-849F-5B78-0F32E75FA61C}"/>
              </a:ext>
            </a:extLst>
          </p:cNvPr>
          <p:cNvSpPr txBox="1"/>
          <p:nvPr/>
        </p:nvSpPr>
        <p:spPr>
          <a:xfrm>
            <a:off x="288926" y="4018114"/>
            <a:ext cx="11336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myVar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=Value   jq -n ‘{ 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myKey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env.myVar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}’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export $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myVar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=value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-n ‘{ “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myKey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”: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env.myVar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}’</a:t>
            </a:r>
          </a:p>
        </p:txBody>
      </p:sp>
    </p:spTree>
    <p:extLst>
      <p:ext uri="{BB962C8B-B14F-4D97-AF65-F5344CB8AC3E}">
        <p14:creationId xmlns:p14="http://schemas.microsoft.com/office/powerpoint/2010/main" val="22818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What You Will Learn Here: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63021" y="2022364"/>
            <a:ext cx="11665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command usage to work with JSON Data or Parsing JSON Data With Jq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Usage of  Jq command in bash shell scripts</a:t>
            </a:r>
          </a:p>
        </p:txBody>
      </p:sp>
    </p:spTree>
    <p:extLst>
      <p:ext uri="{BB962C8B-B14F-4D97-AF65-F5344CB8AC3E}">
        <p14:creationId xmlns:p14="http://schemas.microsoft.com/office/powerpoint/2010/main" val="5887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--</a:t>
            </a:r>
            <a:r>
              <a:rPr lang="en-US" sz="3200" b="1" dirty="0" err="1">
                <a:solidFill>
                  <a:schemeClr val="tx1"/>
                </a:solidFill>
                <a:latin typeface="Bell MT" pitchFamily="18" charset="0"/>
              </a:rPr>
              <a:t>arg</a:t>
            </a:r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option is used to access OS Environment Variables or Custom Variables in jq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 key  “value”       ‘{“key” : $key }’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 key  “$(date)”    ‘{“date”: $key }’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 key  “${USER}” ‘{“USER”: $key}’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key1 “value1”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key2 “value2”. ‘{“first”: $key1, “second”: $kye2 }’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--</a:t>
            </a:r>
            <a:r>
              <a:rPr lang="en-US" sz="4000" b="1" dirty="0" err="1">
                <a:solidFill>
                  <a:schemeClr val="tx1"/>
                </a:solidFill>
                <a:latin typeface="Bell MT" pitchFamily="18" charset="0"/>
              </a:rPr>
              <a:t>arg</a:t>
            </a:r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   option to work variables (Env &amp; Custom)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84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Functions : tonumbr, tostring, ascii_upcase and ascii_downcase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6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Inputs to Work With Filters/Functions/Conditional Statements: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Usage of Inputs in Filters: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Input with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option: [$Input]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Input with env object:   [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env.Input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]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Usage of Inputs other than Filters: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Input with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option: $Input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Input with env object:  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env.Input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6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Conditional Statements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644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Conditional Statements: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Simple If Condition: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E1086F-AF41-5A8E-E6FE-BD3D51FC9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6" y="1373334"/>
            <a:ext cx="3657600" cy="256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76BF5-C9EA-F038-3007-4EFDEA3ED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7" y="4373033"/>
            <a:ext cx="11023600" cy="7874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D1929F-B320-16AD-F7BA-BEA506C5A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71" y="1360029"/>
            <a:ext cx="4851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0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Conditional Statements: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If else Condition: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61231ED-FECE-2031-A106-6976659E4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3" y="1314067"/>
            <a:ext cx="4038600" cy="30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1892C7-5D19-4C38-0001-526CA7B83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1903"/>
            <a:ext cx="12192000" cy="73553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2DD5D329-4EBF-91AF-491E-C69F62E0C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33" y="1314067"/>
            <a:ext cx="3683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Conditional Statements: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If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elif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….else: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D1378EA-7CA3-D780-E36E-96ABA34D7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079500"/>
            <a:ext cx="41529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Jq Command With Exit Status Using -e Option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07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Concatenation </a:t>
            </a:r>
            <a:r>
              <a:rPr lang="en-US" sz="4000" b="1">
                <a:solidFill>
                  <a:schemeClr val="tx1"/>
                </a:solidFill>
                <a:latin typeface="Bell MT" pitchFamily="18" charset="0"/>
              </a:rPr>
              <a:t>of Strings </a:t>
            </a:r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Using Jq Command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4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Basics of Linux Pipes and Redirections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63021" y="887831"/>
            <a:ext cx="11665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Pipes: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To Pass one command output as an input to another command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Cmd1 | Cmd2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Redirection: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Are used to create a file or to read from a file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Cmd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&gt;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file.txt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to create a new file/re-write new content to an exiting file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Cmd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&gt;&gt;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file.txt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  to append content to an existing file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Cmd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 &lt; input (to provide input as a file)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Cmd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 &lt;&lt; input (to provide input as a multiline 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Cmd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&lt;&lt;&lt; input ( to provide input as a string (single or multiple lines))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Cmd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&lt;&lt;&lt; “$(command output)”</a:t>
            </a:r>
          </a:p>
        </p:txBody>
      </p:sp>
    </p:spTree>
    <p:extLst>
      <p:ext uri="{BB962C8B-B14F-4D97-AF65-F5344CB8AC3E}">
        <p14:creationId xmlns:p14="http://schemas.microsoft.com/office/powerpoint/2010/main" val="9203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Encode &amp; Decode a String Using Jq Command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081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Arithmetic Operators Using Jq Command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47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2" algn="ctr"/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Creating Bash Array from JSON Arrays </a:t>
            </a:r>
            <a:r>
              <a:rPr lang="en-US" sz="3600" b="1">
                <a:solidFill>
                  <a:schemeClr val="tx1"/>
                </a:solidFill>
                <a:latin typeface="Bell MT" pitchFamily="18" charset="0"/>
              </a:rPr>
              <a:t>Using Jq</a:t>
            </a:r>
          </a:p>
          <a:p>
            <a:pPr lvl="2" algn="ctr"/>
            <a:endParaRPr lang="en-US" sz="36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0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2" algn="ctr"/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How to Use Jq Command for </a:t>
            </a:r>
            <a:r>
              <a:rPr lang="en-US" sz="3600" b="1" dirty="0" err="1">
                <a:solidFill>
                  <a:schemeClr val="tx1"/>
                </a:solidFill>
                <a:latin typeface="Bell MT" pitchFamily="18" charset="0"/>
              </a:rPr>
              <a:t>Kubectl</a:t>
            </a:r>
            <a:r>
              <a:rPr lang="en-US" sz="3600" b="1">
                <a:solidFill>
                  <a:schemeClr val="tx1"/>
                </a:solidFill>
                <a:latin typeface="Bell MT" pitchFamily="18" charset="0"/>
              </a:rPr>
              <a:t> ?</a:t>
            </a:r>
            <a:endParaRPr lang="en-US" sz="3600" b="1" dirty="0">
              <a:solidFill>
                <a:schemeClr val="tx1"/>
              </a:solidFill>
              <a:latin typeface="Bell MT" pitchFamily="18" charset="0"/>
            </a:endParaRPr>
          </a:p>
          <a:p>
            <a:pPr lvl="2" algn="ctr"/>
            <a:endParaRPr lang="en-US" sz="36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79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JQ Free CheatSheet – CheatSheet">
            <a:extLst>
              <a:ext uri="{FF2B5EF4-FFF2-40B4-BE49-F238E27FC236}">
                <a16:creationId xmlns:a16="http://schemas.microsoft.com/office/drawing/2014/main" id="{4F0D39D4-BA50-41CC-5009-5B388CF2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2233" y="1201003"/>
            <a:ext cx="4107976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5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Introduction to Jq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63021" y="887831"/>
            <a:ext cx="11665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is a command-line utility to parse JSON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Here, Parse JSON Data is nothing but reading and writing JSON Data with jq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Why We Need to Parse JSON Data: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REST APIs Response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Kubernetes Commands Output 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AWS CLI Commands </a:t>
            </a:r>
            <a:r>
              <a:rPr lang="en-US" sz="2400" b="1">
                <a:solidFill>
                  <a:schemeClr val="dk1"/>
                </a:solidFill>
                <a:latin typeface="Bell MT" pitchFamily="18" charset="0"/>
              </a:rPr>
              <a:t>Output 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Installing Jq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63021" y="887831"/>
            <a:ext cx="116659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CentOS/RHEL: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yum update 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yum install jq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Ubuntu: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apt-get update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apt-get install jq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Mac: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brew update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brew install jq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Note:  We must run all these from root or with root privilege</a:t>
            </a:r>
          </a:p>
          <a:p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6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Verify Jq Version and help: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3768222" y="1836098"/>
            <a:ext cx="3936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--version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--help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man jq</a:t>
            </a:r>
          </a:p>
        </p:txBody>
      </p:sp>
    </p:spTree>
    <p:extLst>
      <p:ext uri="{BB962C8B-B14F-4D97-AF65-F5344CB8AC3E}">
        <p14:creationId xmlns:p14="http://schemas.microsoft.com/office/powerpoint/2010/main" val="12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Public REST APIs to Practice With Jq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769155" y="3019602"/>
            <a:ext cx="620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https://apipheny.io/free-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api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005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77100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Jq Command Syntax With Input and outputs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D256AD2-A7D5-E743-3DE8-7174EBD03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3072926"/>
            <a:ext cx="7975600" cy="12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6233</TotalTime>
  <Words>2258</Words>
  <Application>Microsoft Macintosh PowerPoint</Application>
  <PresentationFormat>Widescreen</PresentationFormat>
  <Paragraphs>366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Bell MT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1193</cp:revision>
  <dcterms:created xsi:type="dcterms:W3CDTF">2019-08-12T11:47:12Z</dcterms:created>
  <dcterms:modified xsi:type="dcterms:W3CDTF">2022-05-01T02:11:48Z</dcterms:modified>
</cp:coreProperties>
</file>