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4"/>
  </p:notesMasterIdLst>
  <p:sldIdLst>
    <p:sldId id="256" r:id="rId2"/>
    <p:sldId id="262" r:id="rId3"/>
    <p:sldId id="310" r:id="rId4"/>
    <p:sldId id="323" r:id="rId5"/>
    <p:sldId id="324" r:id="rId6"/>
    <p:sldId id="325" r:id="rId7"/>
    <p:sldId id="328" r:id="rId8"/>
    <p:sldId id="329" r:id="rId9"/>
    <p:sldId id="330" r:id="rId10"/>
    <p:sldId id="331" r:id="rId11"/>
    <p:sldId id="332" r:id="rId12"/>
    <p:sldId id="277" r:id="rId13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  <a:srgbClr val="F3E0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27D35A-AFE4-4555-A5FD-A638329437AF}" v="40" dt="2024-12-05T16:40:21.926"/>
  </p1510:revLst>
</p1510:revInfo>
</file>

<file path=ppt/tableStyles.xml><?xml version="1.0" encoding="utf-8"?>
<a:tblStyleLst xmlns:a="http://schemas.openxmlformats.org/drawingml/2006/main" def="{D28CC6B2-3F3D-496C-8616-F70F31718657}">
  <a:tblStyle styleId="{D28CC6B2-3F3D-496C-8616-F70F317186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82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Ũ NGỌC PHƯƠNG" userId="c2f6f57a-3af7-4942-a992-079cb462e59f" providerId="ADAL" clId="{C127D35A-AFE4-4555-A5FD-A638329437AF}"/>
    <pc:docChg chg="undo custSel addSld delSld modSld delMainMaster">
      <pc:chgData name="VŨ NGỌC PHƯƠNG" userId="c2f6f57a-3af7-4942-a992-079cb462e59f" providerId="ADAL" clId="{C127D35A-AFE4-4555-A5FD-A638329437AF}" dt="2024-12-05T16:40:23.471" v="2431" actId="20577"/>
      <pc:docMkLst>
        <pc:docMk/>
      </pc:docMkLst>
      <pc:sldChg chg="addSp modSp mod">
        <pc:chgData name="VŨ NGỌC PHƯƠNG" userId="c2f6f57a-3af7-4942-a992-079cb462e59f" providerId="ADAL" clId="{C127D35A-AFE4-4555-A5FD-A638329437AF}" dt="2024-12-05T16:38:51.825" v="2399" actId="1076"/>
        <pc:sldMkLst>
          <pc:docMk/>
          <pc:sldMk cId="0" sldId="256"/>
        </pc:sldMkLst>
        <pc:spChg chg="add mod">
          <ac:chgData name="VŨ NGỌC PHƯƠNG" userId="c2f6f57a-3af7-4942-a992-079cb462e59f" providerId="ADAL" clId="{C127D35A-AFE4-4555-A5FD-A638329437AF}" dt="2024-12-05T16:38:51.825" v="2399" actId="1076"/>
          <ac:spMkLst>
            <pc:docMk/>
            <pc:sldMk cId="0" sldId="256"/>
            <ac:spMk id="2" creationId="{9E70A9D7-D023-398F-E391-36C58869F507}"/>
          </ac:spMkLst>
        </pc:spChg>
        <pc:spChg chg="mod">
          <ac:chgData name="VŨ NGỌC PHƯƠNG" userId="c2f6f57a-3af7-4942-a992-079cb462e59f" providerId="ADAL" clId="{C127D35A-AFE4-4555-A5FD-A638329437AF}" dt="2024-12-05T15:04:13.057" v="135" actId="255"/>
          <ac:spMkLst>
            <pc:docMk/>
            <pc:sldMk cId="0" sldId="256"/>
            <ac:spMk id="185" creationId="{00000000-0000-0000-0000-000000000000}"/>
          </ac:spMkLst>
        </pc:spChg>
        <pc:spChg chg="mod">
          <ac:chgData name="VŨ NGỌC PHƯƠNG" userId="c2f6f57a-3af7-4942-a992-079cb462e59f" providerId="ADAL" clId="{C127D35A-AFE4-4555-A5FD-A638329437AF}" dt="2024-12-05T15:06:29.122" v="185" actId="255"/>
          <ac:spMkLst>
            <pc:docMk/>
            <pc:sldMk cId="0" sldId="256"/>
            <ac:spMk id="186" creationId="{00000000-0000-0000-0000-000000000000}"/>
          </ac:spMkLst>
        </pc:spChg>
      </pc:sldChg>
      <pc:sldChg chg="del">
        <pc:chgData name="VŨ NGỌC PHƯƠNG" userId="c2f6f57a-3af7-4942-a992-079cb462e59f" providerId="ADAL" clId="{C127D35A-AFE4-4555-A5FD-A638329437AF}" dt="2024-12-05T16:30:45.132" v="2212" actId="47"/>
        <pc:sldMkLst>
          <pc:docMk/>
          <pc:sldMk cId="0" sldId="258"/>
        </pc:sldMkLst>
      </pc:sldChg>
      <pc:sldChg chg="del">
        <pc:chgData name="VŨ NGỌC PHƯƠNG" userId="c2f6f57a-3af7-4942-a992-079cb462e59f" providerId="ADAL" clId="{C127D35A-AFE4-4555-A5FD-A638329437AF}" dt="2024-12-05T16:30:45.535" v="2213" actId="47"/>
        <pc:sldMkLst>
          <pc:docMk/>
          <pc:sldMk cId="0" sldId="259"/>
        </pc:sldMkLst>
      </pc:sldChg>
      <pc:sldChg chg="del">
        <pc:chgData name="VŨ NGỌC PHƯƠNG" userId="c2f6f57a-3af7-4942-a992-079cb462e59f" providerId="ADAL" clId="{C127D35A-AFE4-4555-A5FD-A638329437AF}" dt="2024-12-05T16:32:34.214" v="2318" actId="47"/>
        <pc:sldMkLst>
          <pc:docMk/>
          <pc:sldMk cId="0" sldId="260"/>
        </pc:sldMkLst>
      </pc:sldChg>
      <pc:sldChg chg="del">
        <pc:chgData name="VŨ NGỌC PHƯƠNG" userId="c2f6f57a-3af7-4942-a992-079cb462e59f" providerId="ADAL" clId="{C127D35A-AFE4-4555-A5FD-A638329437AF}" dt="2024-12-05T16:32:34.474" v="2319" actId="47"/>
        <pc:sldMkLst>
          <pc:docMk/>
          <pc:sldMk cId="0" sldId="261"/>
        </pc:sldMkLst>
      </pc:sldChg>
      <pc:sldChg chg="addSp delSp modSp mod">
        <pc:chgData name="VŨ NGỌC PHƯƠNG" userId="c2f6f57a-3af7-4942-a992-079cb462e59f" providerId="ADAL" clId="{C127D35A-AFE4-4555-A5FD-A638329437AF}" dt="2024-12-05T16:38:58.639" v="2403" actId="20577"/>
        <pc:sldMkLst>
          <pc:docMk/>
          <pc:sldMk cId="0" sldId="262"/>
        </pc:sldMkLst>
        <pc:spChg chg="add del mod">
          <ac:chgData name="VŨ NGỌC PHƯƠNG" userId="c2f6f57a-3af7-4942-a992-079cb462e59f" providerId="ADAL" clId="{C127D35A-AFE4-4555-A5FD-A638329437AF}" dt="2024-12-05T16:38:55.407" v="2400" actId="478"/>
          <ac:spMkLst>
            <pc:docMk/>
            <pc:sldMk cId="0" sldId="262"/>
            <ac:spMk id="5" creationId="{DAB6CCE7-1383-EBF3-C2AD-B432F76B9E8C}"/>
          </ac:spMkLst>
        </pc:spChg>
        <pc:spChg chg="add mod">
          <ac:chgData name="VŨ NGỌC PHƯƠNG" userId="c2f6f57a-3af7-4942-a992-079cb462e59f" providerId="ADAL" clId="{C127D35A-AFE4-4555-A5FD-A638329437AF}" dt="2024-12-05T16:38:58.639" v="2403" actId="20577"/>
          <ac:spMkLst>
            <pc:docMk/>
            <pc:sldMk cId="0" sldId="262"/>
            <ac:spMk id="6" creationId="{4DF24D10-E95F-54DA-181C-2ED0DEAE6620}"/>
          </ac:spMkLst>
        </pc:spChg>
        <pc:spChg chg="mod">
          <ac:chgData name="VŨ NGỌC PHƯƠNG" userId="c2f6f57a-3af7-4942-a992-079cb462e59f" providerId="ADAL" clId="{C127D35A-AFE4-4555-A5FD-A638329437AF}" dt="2024-12-05T15:10:22.627" v="288" actId="20577"/>
          <ac:spMkLst>
            <pc:docMk/>
            <pc:sldMk cId="0" sldId="262"/>
            <ac:spMk id="235" creationId="{00000000-0000-0000-0000-000000000000}"/>
          </ac:spMkLst>
        </pc:spChg>
        <pc:picChg chg="add del mod">
          <ac:chgData name="VŨ NGỌC PHƯƠNG" userId="c2f6f57a-3af7-4942-a992-079cb462e59f" providerId="ADAL" clId="{C127D35A-AFE4-4555-A5FD-A638329437AF}" dt="2024-12-05T15:16:43.083" v="292" actId="478"/>
          <ac:picMkLst>
            <pc:docMk/>
            <pc:sldMk cId="0" sldId="262"/>
            <ac:picMk id="2" creationId="{E2C353A1-680E-C568-EBF3-AD760717436E}"/>
          </ac:picMkLst>
        </pc:picChg>
        <pc:picChg chg="add mod">
          <ac:chgData name="VŨ NGỌC PHƯƠNG" userId="c2f6f57a-3af7-4942-a992-079cb462e59f" providerId="ADAL" clId="{C127D35A-AFE4-4555-A5FD-A638329437AF}" dt="2024-12-05T15:16:54.697" v="297" actId="1076"/>
          <ac:picMkLst>
            <pc:docMk/>
            <pc:sldMk cId="0" sldId="262"/>
            <ac:picMk id="4" creationId="{B08AF8E4-B139-1E9B-8BAA-210DC0CCE1F9}"/>
          </ac:picMkLst>
        </pc:picChg>
        <pc:picChg chg="del">
          <ac:chgData name="VŨ NGỌC PHƯƠNG" userId="c2f6f57a-3af7-4942-a992-079cb462e59f" providerId="ADAL" clId="{C127D35A-AFE4-4555-A5FD-A638329437AF}" dt="2024-12-05T15:06:38.189" v="186" actId="478"/>
          <ac:picMkLst>
            <pc:docMk/>
            <pc:sldMk cId="0" sldId="262"/>
            <ac:picMk id="1026" creationId="{F9ADE9C8-E39D-2842-7874-D83FB483AD2B}"/>
          </ac:picMkLst>
        </pc:picChg>
        <pc:picChg chg="del">
          <ac:chgData name="VŨ NGỌC PHƯƠNG" userId="c2f6f57a-3af7-4942-a992-079cb462e59f" providerId="ADAL" clId="{C127D35A-AFE4-4555-A5FD-A638329437AF}" dt="2024-12-05T15:06:39.721" v="187" actId="478"/>
          <ac:picMkLst>
            <pc:docMk/>
            <pc:sldMk cId="0" sldId="262"/>
            <ac:picMk id="1028" creationId="{275A8A5E-7621-D9B3-A2E3-270FD558B3C0}"/>
          </ac:picMkLst>
        </pc:picChg>
      </pc:sldChg>
      <pc:sldChg chg="del">
        <pc:chgData name="VŨ NGỌC PHƯƠNG" userId="c2f6f57a-3af7-4942-a992-079cb462e59f" providerId="ADAL" clId="{C127D35A-AFE4-4555-A5FD-A638329437AF}" dt="2024-12-05T16:32:34.654" v="2320" actId="47"/>
        <pc:sldMkLst>
          <pc:docMk/>
          <pc:sldMk cId="0" sldId="263"/>
        </pc:sldMkLst>
      </pc:sldChg>
      <pc:sldChg chg="del">
        <pc:chgData name="VŨ NGỌC PHƯƠNG" userId="c2f6f57a-3af7-4942-a992-079cb462e59f" providerId="ADAL" clId="{C127D35A-AFE4-4555-A5FD-A638329437AF}" dt="2024-12-05T16:32:34.839" v="2321" actId="47"/>
        <pc:sldMkLst>
          <pc:docMk/>
          <pc:sldMk cId="0" sldId="264"/>
        </pc:sldMkLst>
      </pc:sldChg>
      <pc:sldChg chg="del">
        <pc:chgData name="VŨ NGỌC PHƯƠNG" userId="c2f6f57a-3af7-4942-a992-079cb462e59f" providerId="ADAL" clId="{C127D35A-AFE4-4555-A5FD-A638329437AF}" dt="2024-12-05T16:32:35.025" v="2322" actId="47"/>
        <pc:sldMkLst>
          <pc:docMk/>
          <pc:sldMk cId="0" sldId="265"/>
        </pc:sldMkLst>
      </pc:sldChg>
      <pc:sldChg chg="del">
        <pc:chgData name="VŨ NGỌC PHƯƠNG" userId="c2f6f57a-3af7-4942-a992-079cb462e59f" providerId="ADAL" clId="{C127D35A-AFE4-4555-A5FD-A638329437AF}" dt="2024-12-05T16:32:35.181" v="2323" actId="47"/>
        <pc:sldMkLst>
          <pc:docMk/>
          <pc:sldMk cId="0" sldId="266"/>
        </pc:sldMkLst>
      </pc:sldChg>
      <pc:sldChg chg="del">
        <pc:chgData name="VŨ NGỌC PHƯƠNG" userId="c2f6f57a-3af7-4942-a992-079cb462e59f" providerId="ADAL" clId="{C127D35A-AFE4-4555-A5FD-A638329437AF}" dt="2024-12-05T16:32:35.356" v="2324" actId="47"/>
        <pc:sldMkLst>
          <pc:docMk/>
          <pc:sldMk cId="0" sldId="267"/>
        </pc:sldMkLst>
      </pc:sldChg>
      <pc:sldChg chg="del">
        <pc:chgData name="VŨ NGỌC PHƯƠNG" userId="c2f6f57a-3af7-4942-a992-079cb462e59f" providerId="ADAL" clId="{C127D35A-AFE4-4555-A5FD-A638329437AF}" dt="2024-12-05T16:32:35.564" v="2325" actId="47"/>
        <pc:sldMkLst>
          <pc:docMk/>
          <pc:sldMk cId="0" sldId="268"/>
        </pc:sldMkLst>
      </pc:sldChg>
      <pc:sldChg chg="del">
        <pc:chgData name="VŨ NGỌC PHƯƠNG" userId="c2f6f57a-3af7-4942-a992-079cb462e59f" providerId="ADAL" clId="{C127D35A-AFE4-4555-A5FD-A638329437AF}" dt="2024-12-05T16:32:36.165" v="2326" actId="47"/>
        <pc:sldMkLst>
          <pc:docMk/>
          <pc:sldMk cId="0" sldId="269"/>
        </pc:sldMkLst>
      </pc:sldChg>
      <pc:sldChg chg="del">
        <pc:chgData name="VŨ NGỌC PHƯƠNG" userId="c2f6f57a-3af7-4942-a992-079cb462e59f" providerId="ADAL" clId="{C127D35A-AFE4-4555-A5FD-A638329437AF}" dt="2024-12-05T16:32:36.375" v="2327" actId="47"/>
        <pc:sldMkLst>
          <pc:docMk/>
          <pc:sldMk cId="0" sldId="270"/>
        </pc:sldMkLst>
      </pc:sldChg>
      <pc:sldChg chg="del">
        <pc:chgData name="VŨ NGỌC PHƯƠNG" userId="c2f6f57a-3af7-4942-a992-079cb462e59f" providerId="ADAL" clId="{C127D35A-AFE4-4555-A5FD-A638329437AF}" dt="2024-12-05T16:32:36.600" v="2328" actId="47"/>
        <pc:sldMkLst>
          <pc:docMk/>
          <pc:sldMk cId="0" sldId="271"/>
        </pc:sldMkLst>
      </pc:sldChg>
      <pc:sldChg chg="del">
        <pc:chgData name="VŨ NGỌC PHƯƠNG" userId="c2f6f57a-3af7-4942-a992-079cb462e59f" providerId="ADAL" clId="{C127D35A-AFE4-4555-A5FD-A638329437AF}" dt="2024-12-05T16:32:36.806" v="2329" actId="47"/>
        <pc:sldMkLst>
          <pc:docMk/>
          <pc:sldMk cId="0" sldId="272"/>
        </pc:sldMkLst>
      </pc:sldChg>
      <pc:sldChg chg="del">
        <pc:chgData name="VŨ NGỌC PHƯƠNG" userId="c2f6f57a-3af7-4942-a992-079cb462e59f" providerId="ADAL" clId="{C127D35A-AFE4-4555-A5FD-A638329437AF}" dt="2024-12-05T16:32:37.044" v="2330" actId="47"/>
        <pc:sldMkLst>
          <pc:docMk/>
          <pc:sldMk cId="0" sldId="273"/>
        </pc:sldMkLst>
      </pc:sldChg>
      <pc:sldChg chg="del">
        <pc:chgData name="VŨ NGỌC PHƯƠNG" userId="c2f6f57a-3af7-4942-a992-079cb462e59f" providerId="ADAL" clId="{C127D35A-AFE4-4555-A5FD-A638329437AF}" dt="2024-12-05T16:32:37.537" v="2331" actId="47"/>
        <pc:sldMkLst>
          <pc:docMk/>
          <pc:sldMk cId="0" sldId="274"/>
        </pc:sldMkLst>
      </pc:sldChg>
      <pc:sldChg chg="del">
        <pc:chgData name="VŨ NGỌC PHƯƠNG" userId="c2f6f57a-3af7-4942-a992-079cb462e59f" providerId="ADAL" clId="{C127D35A-AFE4-4555-A5FD-A638329437AF}" dt="2024-12-05T16:32:37.738" v="2332" actId="47"/>
        <pc:sldMkLst>
          <pc:docMk/>
          <pc:sldMk cId="0" sldId="275"/>
        </pc:sldMkLst>
      </pc:sldChg>
      <pc:sldChg chg="del">
        <pc:chgData name="VŨ NGỌC PHƯƠNG" userId="c2f6f57a-3af7-4942-a992-079cb462e59f" providerId="ADAL" clId="{C127D35A-AFE4-4555-A5FD-A638329437AF}" dt="2024-12-05T16:32:37.957" v="2333" actId="47"/>
        <pc:sldMkLst>
          <pc:docMk/>
          <pc:sldMk cId="0" sldId="276"/>
        </pc:sldMkLst>
      </pc:sldChg>
      <pc:sldChg chg="del">
        <pc:chgData name="VŨ NGỌC PHƯƠNG" userId="c2f6f57a-3af7-4942-a992-079cb462e59f" providerId="ADAL" clId="{C127D35A-AFE4-4555-A5FD-A638329437AF}" dt="2024-12-05T16:31:29.689" v="2218" actId="2696"/>
        <pc:sldMkLst>
          <pc:docMk/>
          <pc:sldMk cId="0" sldId="277"/>
        </pc:sldMkLst>
      </pc:sldChg>
      <pc:sldChg chg="addSp delSp modSp add mod">
        <pc:chgData name="VŨ NGỌC PHƯƠNG" userId="c2f6f57a-3af7-4942-a992-079cb462e59f" providerId="ADAL" clId="{C127D35A-AFE4-4555-A5FD-A638329437AF}" dt="2024-12-05T16:40:23.471" v="2431" actId="20577"/>
        <pc:sldMkLst>
          <pc:docMk/>
          <pc:sldMk cId="2916766286" sldId="277"/>
        </pc:sldMkLst>
        <pc:spChg chg="add del mod">
          <ac:chgData name="VŨ NGỌC PHƯƠNG" userId="c2f6f57a-3af7-4942-a992-079cb462e59f" providerId="ADAL" clId="{C127D35A-AFE4-4555-A5FD-A638329437AF}" dt="2024-12-05T16:31:58.440" v="2309" actId="478"/>
          <ac:spMkLst>
            <pc:docMk/>
            <pc:sldMk cId="2916766286" sldId="277"/>
            <ac:spMk id="3" creationId="{EF1B0477-86C8-A21E-1790-1A345913C835}"/>
          </ac:spMkLst>
        </pc:spChg>
        <pc:spChg chg="add mod">
          <ac:chgData name="VŨ NGỌC PHƯƠNG" userId="c2f6f57a-3af7-4942-a992-079cb462e59f" providerId="ADAL" clId="{C127D35A-AFE4-4555-A5FD-A638329437AF}" dt="2024-12-05T16:40:23.471" v="2431" actId="20577"/>
          <ac:spMkLst>
            <pc:docMk/>
            <pc:sldMk cId="2916766286" sldId="277"/>
            <ac:spMk id="4" creationId="{00D9A093-F626-D642-6D0F-FA2EC890A92A}"/>
          </ac:spMkLst>
        </pc:spChg>
        <pc:spChg chg="mod">
          <ac:chgData name="VŨ NGỌC PHƯƠNG" userId="c2f6f57a-3af7-4942-a992-079cb462e59f" providerId="ADAL" clId="{C127D35A-AFE4-4555-A5FD-A638329437AF}" dt="2024-12-05T16:32:25.545" v="2317" actId="1076"/>
          <ac:spMkLst>
            <pc:docMk/>
            <pc:sldMk cId="2916766286" sldId="277"/>
            <ac:spMk id="484" creationId="{00000000-0000-0000-0000-000000000000}"/>
          </ac:spMkLst>
        </pc:spChg>
        <pc:spChg chg="del">
          <ac:chgData name="VŨ NGỌC PHƯƠNG" userId="c2f6f57a-3af7-4942-a992-079cb462e59f" providerId="ADAL" clId="{C127D35A-AFE4-4555-A5FD-A638329437AF}" dt="2024-12-05T16:31:56.357" v="2308" actId="478"/>
          <ac:spMkLst>
            <pc:docMk/>
            <pc:sldMk cId="2916766286" sldId="277"/>
            <ac:spMk id="485" creationId="{00000000-0000-0000-0000-000000000000}"/>
          </ac:spMkLst>
        </pc:spChg>
      </pc:sldChg>
      <pc:sldChg chg="del">
        <pc:chgData name="VŨ NGỌC PHƯƠNG" userId="c2f6f57a-3af7-4942-a992-079cb462e59f" providerId="ADAL" clId="{C127D35A-AFE4-4555-A5FD-A638329437AF}" dt="2024-12-05T16:32:38.508" v="2335" actId="47"/>
        <pc:sldMkLst>
          <pc:docMk/>
          <pc:sldMk cId="0" sldId="278"/>
        </pc:sldMkLst>
      </pc:sldChg>
      <pc:sldChg chg="del">
        <pc:chgData name="VŨ NGỌC PHƯƠNG" userId="c2f6f57a-3af7-4942-a992-079cb462e59f" providerId="ADAL" clId="{C127D35A-AFE4-4555-A5FD-A638329437AF}" dt="2024-12-05T16:32:38.720" v="2336" actId="47"/>
        <pc:sldMkLst>
          <pc:docMk/>
          <pc:sldMk cId="0" sldId="279"/>
        </pc:sldMkLst>
      </pc:sldChg>
      <pc:sldChg chg="del">
        <pc:chgData name="VŨ NGỌC PHƯƠNG" userId="c2f6f57a-3af7-4942-a992-079cb462e59f" providerId="ADAL" clId="{C127D35A-AFE4-4555-A5FD-A638329437AF}" dt="2024-12-05T16:32:38.996" v="2337" actId="47"/>
        <pc:sldMkLst>
          <pc:docMk/>
          <pc:sldMk cId="0" sldId="280"/>
        </pc:sldMkLst>
      </pc:sldChg>
      <pc:sldChg chg="del">
        <pc:chgData name="VŨ NGỌC PHƯƠNG" userId="c2f6f57a-3af7-4942-a992-079cb462e59f" providerId="ADAL" clId="{C127D35A-AFE4-4555-A5FD-A638329437AF}" dt="2024-12-05T16:32:39.204" v="2338" actId="47"/>
        <pc:sldMkLst>
          <pc:docMk/>
          <pc:sldMk cId="0" sldId="281"/>
        </pc:sldMkLst>
      </pc:sldChg>
      <pc:sldChg chg="del">
        <pc:chgData name="VŨ NGỌC PHƯƠNG" userId="c2f6f57a-3af7-4942-a992-079cb462e59f" providerId="ADAL" clId="{C127D35A-AFE4-4555-A5FD-A638329437AF}" dt="2024-12-05T16:32:39.381" v="2339" actId="47"/>
        <pc:sldMkLst>
          <pc:docMk/>
          <pc:sldMk cId="0" sldId="282"/>
        </pc:sldMkLst>
      </pc:sldChg>
      <pc:sldChg chg="del">
        <pc:chgData name="VŨ NGỌC PHƯƠNG" userId="c2f6f57a-3af7-4942-a992-079cb462e59f" providerId="ADAL" clId="{C127D35A-AFE4-4555-A5FD-A638329437AF}" dt="2024-12-05T16:32:39.554" v="2340" actId="47"/>
        <pc:sldMkLst>
          <pc:docMk/>
          <pc:sldMk cId="0" sldId="283"/>
        </pc:sldMkLst>
      </pc:sldChg>
      <pc:sldChg chg="del">
        <pc:chgData name="VŨ NGỌC PHƯƠNG" userId="c2f6f57a-3af7-4942-a992-079cb462e59f" providerId="ADAL" clId="{C127D35A-AFE4-4555-A5FD-A638329437AF}" dt="2024-12-05T16:32:39.716" v="2341" actId="47"/>
        <pc:sldMkLst>
          <pc:docMk/>
          <pc:sldMk cId="0" sldId="284"/>
        </pc:sldMkLst>
      </pc:sldChg>
      <pc:sldChg chg="del">
        <pc:chgData name="VŨ NGỌC PHƯƠNG" userId="c2f6f57a-3af7-4942-a992-079cb462e59f" providerId="ADAL" clId="{C127D35A-AFE4-4555-A5FD-A638329437AF}" dt="2024-12-05T16:32:39.875" v="2342" actId="47"/>
        <pc:sldMkLst>
          <pc:docMk/>
          <pc:sldMk cId="0" sldId="285"/>
        </pc:sldMkLst>
      </pc:sldChg>
      <pc:sldChg chg="del">
        <pc:chgData name="VŨ NGỌC PHƯƠNG" userId="c2f6f57a-3af7-4942-a992-079cb462e59f" providerId="ADAL" clId="{C127D35A-AFE4-4555-A5FD-A638329437AF}" dt="2024-12-05T16:32:40.021" v="2343" actId="47"/>
        <pc:sldMkLst>
          <pc:docMk/>
          <pc:sldMk cId="0" sldId="286"/>
        </pc:sldMkLst>
      </pc:sldChg>
      <pc:sldChg chg="del">
        <pc:chgData name="VŨ NGỌC PHƯƠNG" userId="c2f6f57a-3af7-4942-a992-079cb462e59f" providerId="ADAL" clId="{C127D35A-AFE4-4555-A5FD-A638329437AF}" dt="2024-12-05T16:31:14.452" v="2216" actId="2696"/>
        <pc:sldMkLst>
          <pc:docMk/>
          <pc:sldMk cId="0" sldId="287"/>
        </pc:sldMkLst>
      </pc:sldChg>
      <pc:sldChg chg="add del">
        <pc:chgData name="VŨ NGỌC PHƯƠNG" userId="c2f6f57a-3af7-4942-a992-079cb462e59f" providerId="ADAL" clId="{C127D35A-AFE4-4555-A5FD-A638329437AF}" dt="2024-12-05T16:32:38.163" v="2334" actId="47"/>
        <pc:sldMkLst>
          <pc:docMk/>
          <pc:sldMk cId="2927523186" sldId="287"/>
        </pc:sldMkLst>
      </pc:sldChg>
      <pc:sldChg chg="delSp modSp del mod">
        <pc:chgData name="VŨ NGỌC PHƯƠNG" userId="c2f6f57a-3af7-4942-a992-079cb462e59f" providerId="ADAL" clId="{C127D35A-AFE4-4555-A5FD-A638329437AF}" dt="2024-12-05T16:32:40.530" v="2344" actId="47"/>
        <pc:sldMkLst>
          <pc:docMk/>
          <pc:sldMk cId="0" sldId="288"/>
        </pc:sldMkLst>
        <pc:spChg chg="mod">
          <ac:chgData name="VŨ NGỌC PHƯƠNG" userId="c2f6f57a-3af7-4942-a992-079cb462e59f" providerId="ADAL" clId="{C127D35A-AFE4-4555-A5FD-A638329437AF}" dt="2024-12-05T16:31:07.334" v="2215" actId="1076"/>
          <ac:spMkLst>
            <pc:docMk/>
            <pc:sldMk cId="0" sldId="288"/>
            <ac:spMk id="650" creationId="{00000000-0000-0000-0000-000000000000}"/>
          </ac:spMkLst>
        </pc:spChg>
        <pc:grpChg chg="del">
          <ac:chgData name="VŨ NGỌC PHƯƠNG" userId="c2f6f57a-3af7-4942-a992-079cb462e59f" providerId="ADAL" clId="{C127D35A-AFE4-4555-A5FD-A638329437AF}" dt="2024-12-05T16:31:00.197" v="2214" actId="478"/>
          <ac:grpSpMkLst>
            <pc:docMk/>
            <pc:sldMk cId="0" sldId="288"/>
            <ac:grpSpMk id="656" creationId="{00000000-0000-0000-0000-000000000000}"/>
          </ac:grpSpMkLst>
        </pc:grpChg>
      </pc:sldChg>
      <pc:sldChg chg="del">
        <pc:chgData name="VŨ NGỌC PHƯƠNG" userId="c2f6f57a-3af7-4942-a992-079cb462e59f" providerId="ADAL" clId="{C127D35A-AFE4-4555-A5FD-A638329437AF}" dt="2024-12-05T16:32:40.560" v="2345" actId="47"/>
        <pc:sldMkLst>
          <pc:docMk/>
          <pc:sldMk cId="0" sldId="289"/>
        </pc:sldMkLst>
      </pc:sldChg>
      <pc:sldChg chg="del">
        <pc:chgData name="VŨ NGỌC PHƯƠNG" userId="c2f6f57a-3af7-4942-a992-079cb462e59f" providerId="ADAL" clId="{C127D35A-AFE4-4555-A5FD-A638329437AF}" dt="2024-12-05T16:32:40.591" v="2346" actId="47"/>
        <pc:sldMkLst>
          <pc:docMk/>
          <pc:sldMk cId="0" sldId="290"/>
        </pc:sldMkLst>
      </pc:sldChg>
      <pc:sldChg chg="del">
        <pc:chgData name="VŨ NGỌC PHƯƠNG" userId="c2f6f57a-3af7-4942-a992-079cb462e59f" providerId="ADAL" clId="{C127D35A-AFE4-4555-A5FD-A638329437AF}" dt="2024-12-05T16:32:40.623" v="2347" actId="47"/>
        <pc:sldMkLst>
          <pc:docMk/>
          <pc:sldMk cId="0" sldId="291"/>
        </pc:sldMkLst>
      </pc:sldChg>
      <pc:sldChg chg="del">
        <pc:chgData name="VŨ NGỌC PHƯƠNG" userId="c2f6f57a-3af7-4942-a992-079cb462e59f" providerId="ADAL" clId="{C127D35A-AFE4-4555-A5FD-A638329437AF}" dt="2024-12-05T16:32:40.669" v="2348" actId="47"/>
        <pc:sldMkLst>
          <pc:docMk/>
          <pc:sldMk cId="0" sldId="292"/>
        </pc:sldMkLst>
      </pc:sldChg>
      <pc:sldChg chg="del">
        <pc:chgData name="VŨ NGỌC PHƯƠNG" userId="c2f6f57a-3af7-4942-a992-079cb462e59f" providerId="ADAL" clId="{C127D35A-AFE4-4555-A5FD-A638329437AF}" dt="2024-12-05T16:32:40.708" v="2349" actId="47"/>
        <pc:sldMkLst>
          <pc:docMk/>
          <pc:sldMk cId="0" sldId="293"/>
        </pc:sldMkLst>
      </pc:sldChg>
      <pc:sldChg chg="del">
        <pc:chgData name="VŨ NGỌC PHƯƠNG" userId="c2f6f57a-3af7-4942-a992-079cb462e59f" providerId="ADAL" clId="{C127D35A-AFE4-4555-A5FD-A638329437AF}" dt="2024-12-05T16:32:40.790" v="2350" actId="47"/>
        <pc:sldMkLst>
          <pc:docMk/>
          <pc:sldMk cId="0" sldId="294"/>
        </pc:sldMkLst>
      </pc:sldChg>
      <pc:sldChg chg="del">
        <pc:chgData name="VŨ NGỌC PHƯƠNG" userId="c2f6f57a-3af7-4942-a992-079cb462e59f" providerId="ADAL" clId="{C127D35A-AFE4-4555-A5FD-A638329437AF}" dt="2024-12-05T16:32:40.963" v="2351" actId="47"/>
        <pc:sldMkLst>
          <pc:docMk/>
          <pc:sldMk cId="0" sldId="295"/>
        </pc:sldMkLst>
      </pc:sldChg>
      <pc:sldChg chg="del">
        <pc:chgData name="VŨ NGỌC PHƯƠNG" userId="c2f6f57a-3af7-4942-a992-079cb462e59f" providerId="ADAL" clId="{C127D35A-AFE4-4555-A5FD-A638329437AF}" dt="2024-12-05T16:32:41.170" v="2352" actId="47"/>
        <pc:sldMkLst>
          <pc:docMk/>
          <pc:sldMk cId="0" sldId="296"/>
        </pc:sldMkLst>
      </pc:sldChg>
      <pc:sldChg chg="del">
        <pc:chgData name="VŨ NGỌC PHƯƠNG" userId="c2f6f57a-3af7-4942-a992-079cb462e59f" providerId="ADAL" clId="{C127D35A-AFE4-4555-A5FD-A638329437AF}" dt="2024-12-05T16:32:41.708" v="2353" actId="47"/>
        <pc:sldMkLst>
          <pc:docMk/>
          <pc:sldMk cId="0" sldId="297"/>
        </pc:sldMkLst>
      </pc:sldChg>
      <pc:sldChg chg="del">
        <pc:chgData name="VŨ NGỌC PHƯƠNG" userId="c2f6f57a-3af7-4942-a992-079cb462e59f" providerId="ADAL" clId="{C127D35A-AFE4-4555-A5FD-A638329437AF}" dt="2024-12-05T16:32:41.896" v="2354" actId="47"/>
        <pc:sldMkLst>
          <pc:docMk/>
          <pc:sldMk cId="0" sldId="298"/>
        </pc:sldMkLst>
      </pc:sldChg>
      <pc:sldChg chg="del">
        <pc:chgData name="VŨ NGỌC PHƯƠNG" userId="c2f6f57a-3af7-4942-a992-079cb462e59f" providerId="ADAL" clId="{C127D35A-AFE4-4555-A5FD-A638329437AF}" dt="2024-12-05T16:32:42.101" v="2355" actId="47"/>
        <pc:sldMkLst>
          <pc:docMk/>
          <pc:sldMk cId="0" sldId="299"/>
        </pc:sldMkLst>
      </pc:sldChg>
      <pc:sldChg chg="del">
        <pc:chgData name="VŨ NGỌC PHƯƠNG" userId="c2f6f57a-3af7-4942-a992-079cb462e59f" providerId="ADAL" clId="{C127D35A-AFE4-4555-A5FD-A638329437AF}" dt="2024-12-05T16:32:42.281" v="2356" actId="47"/>
        <pc:sldMkLst>
          <pc:docMk/>
          <pc:sldMk cId="0" sldId="300"/>
        </pc:sldMkLst>
      </pc:sldChg>
      <pc:sldChg chg="del">
        <pc:chgData name="VŨ NGỌC PHƯƠNG" userId="c2f6f57a-3af7-4942-a992-079cb462e59f" providerId="ADAL" clId="{C127D35A-AFE4-4555-A5FD-A638329437AF}" dt="2024-12-05T16:32:42.472" v="2357" actId="47"/>
        <pc:sldMkLst>
          <pc:docMk/>
          <pc:sldMk cId="0" sldId="301"/>
        </pc:sldMkLst>
      </pc:sldChg>
      <pc:sldChg chg="del">
        <pc:chgData name="VŨ NGỌC PHƯƠNG" userId="c2f6f57a-3af7-4942-a992-079cb462e59f" providerId="ADAL" clId="{C127D35A-AFE4-4555-A5FD-A638329437AF}" dt="2024-12-05T16:32:42.665" v="2358" actId="47"/>
        <pc:sldMkLst>
          <pc:docMk/>
          <pc:sldMk cId="0" sldId="302"/>
        </pc:sldMkLst>
      </pc:sldChg>
      <pc:sldChg chg="del">
        <pc:chgData name="VŨ NGỌC PHƯƠNG" userId="c2f6f57a-3af7-4942-a992-079cb462e59f" providerId="ADAL" clId="{C127D35A-AFE4-4555-A5FD-A638329437AF}" dt="2024-12-05T16:32:42.866" v="2359" actId="47"/>
        <pc:sldMkLst>
          <pc:docMk/>
          <pc:sldMk cId="0" sldId="303"/>
        </pc:sldMkLst>
      </pc:sldChg>
      <pc:sldChg chg="del">
        <pc:chgData name="VŨ NGỌC PHƯƠNG" userId="c2f6f57a-3af7-4942-a992-079cb462e59f" providerId="ADAL" clId="{C127D35A-AFE4-4555-A5FD-A638329437AF}" dt="2024-12-05T16:32:43.046" v="2360" actId="47"/>
        <pc:sldMkLst>
          <pc:docMk/>
          <pc:sldMk cId="0" sldId="304"/>
        </pc:sldMkLst>
      </pc:sldChg>
      <pc:sldChg chg="del">
        <pc:chgData name="VŨ NGỌC PHƯƠNG" userId="c2f6f57a-3af7-4942-a992-079cb462e59f" providerId="ADAL" clId="{C127D35A-AFE4-4555-A5FD-A638329437AF}" dt="2024-12-05T16:32:43.228" v="2361" actId="47"/>
        <pc:sldMkLst>
          <pc:docMk/>
          <pc:sldMk cId="0" sldId="305"/>
        </pc:sldMkLst>
      </pc:sldChg>
      <pc:sldChg chg="del">
        <pc:chgData name="VŨ NGỌC PHƯƠNG" userId="c2f6f57a-3af7-4942-a992-079cb462e59f" providerId="ADAL" clId="{C127D35A-AFE4-4555-A5FD-A638329437AF}" dt="2024-12-05T16:32:43.426" v="2362" actId="47"/>
        <pc:sldMkLst>
          <pc:docMk/>
          <pc:sldMk cId="0" sldId="306"/>
        </pc:sldMkLst>
      </pc:sldChg>
      <pc:sldChg chg="del">
        <pc:chgData name="VŨ NGỌC PHƯƠNG" userId="c2f6f57a-3af7-4942-a992-079cb462e59f" providerId="ADAL" clId="{C127D35A-AFE4-4555-A5FD-A638329437AF}" dt="2024-12-05T16:32:43.594" v="2363" actId="47"/>
        <pc:sldMkLst>
          <pc:docMk/>
          <pc:sldMk cId="0" sldId="307"/>
        </pc:sldMkLst>
      </pc:sldChg>
      <pc:sldChg chg="del">
        <pc:chgData name="VŨ NGỌC PHƯƠNG" userId="c2f6f57a-3af7-4942-a992-079cb462e59f" providerId="ADAL" clId="{C127D35A-AFE4-4555-A5FD-A638329437AF}" dt="2024-12-05T16:32:44.131" v="2364" actId="47"/>
        <pc:sldMkLst>
          <pc:docMk/>
          <pc:sldMk cId="0" sldId="308"/>
        </pc:sldMkLst>
      </pc:sldChg>
      <pc:sldChg chg="addSp delSp modSp mod">
        <pc:chgData name="VŨ NGỌC PHƯƠNG" userId="c2f6f57a-3af7-4942-a992-079cb462e59f" providerId="ADAL" clId="{C127D35A-AFE4-4555-A5FD-A638329437AF}" dt="2024-12-05T16:39:02.796" v="2406" actId="20577"/>
        <pc:sldMkLst>
          <pc:docMk/>
          <pc:sldMk cId="1668956179" sldId="310"/>
        </pc:sldMkLst>
        <pc:spChg chg="add mod">
          <ac:chgData name="VŨ NGỌC PHƯƠNG" userId="c2f6f57a-3af7-4942-a992-079cb462e59f" providerId="ADAL" clId="{C127D35A-AFE4-4555-A5FD-A638329437AF}" dt="2024-12-05T16:39:02.796" v="2406" actId="20577"/>
          <ac:spMkLst>
            <pc:docMk/>
            <pc:sldMk cId="1668956179" sldId="310"/>
            <ac:spMk id="5" creationId="{5B04E5AC-0BF7-7CF1-8490-719F0CA47DBF}"/>
          </ac:spMkLst>
        </pc:spChg>
        <pc:spChg chg="mod">
          <ac:chgData name="VŨ NGỌC PHƯƠNG" userId="c2f6f57a-3af7-4942-a992-079cb462e59f" providerId="ADAL" clId="{C127D35A-AFE4-4555-A5FD-A638329437AF}" dt="2024-12-05T15:29:04.216" v="603" actId="113"/>
          <ac:spMkLst>
            <pc:docMk/>
            <pc:sldMk cId="1668956179" sldId="310"/>
            <ac:spMk id="8" creationId="{F76FBB4C-4D2C-1C48-4181-B5C5D83768DC}"/>
          </ac:spMkLst>
        </pc:spChg>
        <pc:spChg chg="mod">
          <ac:chgData name="VŨ NGỌC PHƯƠNG" userId="c2f6f57a-3af7-4942-a992-079cb462e59f" providerId="ADAL" clId="{C127D35A-AFE4-4555-A5FD-A638329437AF}" dt="2024-12-05T15:43:30.695" v="1400" actId="20577"/>
          <ac:spMkLst>
            <pc:docMk/>
            <pc:sldMk cId="1668956179" sldId="310"/>
            <ac:spMk id="235" creationId="{76E17B01-881E-B2E3-52D5-9D5B77DBB93E}"/>
          </ac:spMkLst>
        </pc:spChg>
        <pc:picChg chg="del">
          <ac:chgData name="VŨ NGỌC PHƯƠNG" userId="c2f6f57a-3af7-4942-a992-079cb462e59f" providerId="ADAL" clId="{C127D35A-AFE4-4555-A5FD-A638329437AF}" dt="2024-12-05T15:23:36.123" v="298" actId="478"/>
          <ac:picMkLst>
            <pc:docMk/>
            <pc:sldMk cId="1668956179" sldId="310"/>
            <ac:picMk id="3" creationId="{7DAB3287-69CB-65DF-7367-4C4285FEAF69}"/>
          </ac:picMkLst>
        </pc:picChg>
        <pc:picChg chg="add mod">
          <ac:chgData name="VŨ NGỌC PHƯƠNG" userId="c2f6f57a-3af7-4942-a992-079cb462e59f" providerId="ADAL" clId="{C127D35A-AFE4-4555-A5FD-A638329437AF}" dt="2024-12-05T15:28:14.943" v="596" actId="1076"/>
          <ac:picMkLst>
            <pc:docMk/>
            <pc:sldMk cId="1668956179" sldId="310"/>
            <ac:picMk id="4" creationId="{19BD6A46-6917-6B28-6D39-F9CF92FA8CF2}"/>
          </ac:picMkLst>
        </pc:picChg>
      </pc:sldChg>
      <pc:sldChg chg="del">
        <pc:chgData name="VŨ NGỌC PHƯƠNG" userId="c2f6f57a-3af7-4942-a992-079cb462e59f" providerId="ADAL" clId="{C127D35A-AFE4-4555-A5FD-A638329437AF}" dt="2024-12-05T16:30:40.681" v="2200" actId="47"/>
        <pc:sldMkLst>
          <pc:docMk/>
          <pc:sldMk cId="3864547424" sldId="311"/>
        </pc:sldMkLst>
      </pc:sldChg>
      <pc:sldChg chg="del">
        <pc:chgData name="VŨ NGỌC PHƯƠNG" userId="c2f6f57a-3af7-4942-a992-079cb462e59f" providerId="ADAL" clId="{C127D35A-AFE4-4555-A5FD-A638329437AF}" dt="2024-12-05T16:30:41.484" v="2202" actId="47"/>
        <pc:sldMkLst>
          <pc:docMk/>
          <pc:sldMk cId="2023407203" sldId="312"/>
        </pc:sldMkLst>
      </pc:sldChg>
      <pc:sldChg chg="del">
        <pc:chgData name="VŨ NGỌC PHƯƠNG" userId="c2f6f57a-3af7-4942-a992-079cb462e59f" providerId="ADAL" clId="{C127D35A-AFE4-4555-A5FD-A638329437AF}" dt="2024-12-05T16:30:41.841" v="2203" actId="47"/>
        <pc:sldMkLst>
          <pc:docMk/>
          <pc:sldMk cId="2543376041" sldId="313"/>
        </pc:sldMkLst>
      </pc:sldChg>
      <pc:sldChg chg="del">
        <pc:chgData name="VŨ NGỌC PHƯƠNG" userId="c2f6f57a-3af7-4942-a992-079cb462e59f" providerId="ADAL" clId="{C127D35A-AFE4-4555-A5FD-A638329437AF}" dt="2024-12-05T16:30:42.082" v="2204" actId="47"/>
        <pc:sldMkLst>
          <pc:docMk/>
          <pc:sldMk cId="2646543281" sldId="314"/>
        </pc:sldMkLst>
      </pc:sldChg>
      <pc:sldChg chg="del">
        <pc:chgData name="VŨ NGỌC PHƯƠNG" userId="c2f6f57a-3af7-4942-a992-079cb462e59f" providerId="ADAL" clId="{C127D35A-AFE4-4555-A5FD-A638329437AF}" dt="2024-12-05T16:30:41.126" v="2201" actId="47"/>
        <pc:sldMkLst>
          <pc:docMk/>
          <pc:sldMk cId="3420839245" sldId="315"/>
        </pc:sldMkLst>
      </pc:sldChg>
      <pc:sldChg chg="del">
        <pc:chgData name="VŨ NGỌC PHƯƠNG" userId="c2f6f57a-3af7-4942-a992-079cb462e59f" providerId="ADAL" clId="{C127D35A-AFE4-4555-A5FD-A638329437AF}" dt="2024-12-05T16:30:42.576" v="2205" actId="47"/>
        <pc:sldMkLst>
          <pc:docMk/>
          <pc:sldMk cId="2801551969" sldId="316"/>
        </pc:sldMkLst>
      </pc:sldChg>
      <pc:sldChg chg="del">
        <pc:chgData name="VŨ NGỌC PHƯƠNG" userId="c2f6f57a-3af7-4942-a992-079cb462e59f" providerId="ADAL" clId="{C127D35A-AFE4-4555-A5FD-A638329437AF}" dt="2024-12-05T16:30:42.951" v="2206" actId="47"/>
        <pc:sldMkLst>
          <pc:docMk/>
          <pc:sldMk cId="3858990411" sldId="317"/>
        </pc:sldMkLst>
      </pc:sldChg>
      <pc:sldChg chg="del">
        <pc:chgData name="VŨ NGỌC PHƯƠNG" userId="c2f6f57a-3af7-4942-a992-079cb462e59f" providerId="ADAL" clId="{C127D35A-AFE4-4555-A5FD-A638329437AF}" dt="2024-12-05T16:30:43.368" v="2207" actId="47"/>
        <pc:sldMkLst>
          <pc:docMk/>
          <pc:sldMk cId="3579084771" sldId="318"/>
        </pc:sldMkLst>
      </pc:sldChg>
      <pc:sldChg chg="del">
        <pc:chgData name="VŨ NGỌC PHƯƠNG" userId="c2f6f57a-3af7-4942-a992-079cb462e59f" providerId="ADAL" clId="{C127D35A-AFE4-4555-A5FD-A638329437AF}" dt="2024-12-05T16:30:43.848" v="2209" actId="47"/>
        <pc:sldMkLst>
          <pc:docMk/>
          <pc:sldMk cId="3320556689" sldId="319"/>
        </pc:sldMkLst>
      </pc:sldChg>
      <pc:sldChg chg="del">
        <pc:chgData name="VŨ NGỌC PHƯƠNG" userId="c2f6f57a-3af7-4942-a992-079cb462e59f" providerId="ADAL" clId="{C127D35A-AFE4-4555-A5FD-A638329437AF}" dt="2024-12-05T16:30:43.602" v="2208" actId="47"/>
        <pc:sldMkLst>
          <pc:docMk/>
          <pc:sldMk cId="1986432928" sldId="320"/>
        </pc:sldMkLst>
      </pc:sldChg>
      <pc:sldChg chg="del">
        <pc:chgData name="VŨ NGỌC PHƯƠNG" userId="c2f6f57a-3af7-4942-a992-079cb462e59f" providerId="ADAL" clId="{C127D35A-AFE4-4555-A5FD-A638329437AF}" dt="2024-12-05T16:30:44.314" v="2210" actId="47"/>
        <pc:sldMkLst>
          <pc:docMk/>
          <pc:sldMk cId="3696228987" sldId="321"/>
        </pc:sldMkLst>
      </pc:sldChg>
      <pc:sldChg chg="del">
        <pc:chgData name="VŨ NGỌC PHƯƠNG" userId="c2f6f57a-3af7-4942-a992-079cb462e59f" providerId="ADAL" clId="{C127D35A-AFE4-4555-A5FD-A638329437AF}" dt="2024-12-05T16:30:44.574" v="2211" actId="47"/>
        <pc:sldMkLst>
          <pc:docMk/>
          <pc:sldMk cId="747628544" sldId="322"/>
        </pc:sldMkLst>
      </pc:sldChg>
      <pc:sldChg chg="addSp delSp modSp add mod">
        <pc:chgData name="VŨ NGỌC PHƯƠNG" userId="c2f6f57a-3af7-4942-a992-079cb462e59f" providerId="ADAL" clId="{C127D35A-AFE4-4555-A5FD-A638329437AF}" dt="2024-12-05T16:39:08.442" v="2408" actId="20577"/>
        <pc:sldMkLst>
          <pc:docMk/>
          <pc:sldMk cId="1562104002" sldId="323"/>
        </pc:sldMkLst>
        <pc:spChg chg="add mod">
          <ac:chgData name="VŨ NGỌC PHƯƠNG" userId="c2f6f57a-3af7-4942-a992-079cb462e59f" providerId="ADAL" clId="{C127D35A-AFE4-4555-A5FD-A638329437AF}" dt="2024-12-05T16:39:08.442" v="2408" actId="20577"/>
          <ac:spMkLst>
            <pc:docMk/>
            <pc:sldMk cId="1562104002" sldId="323"/>
            <ac:spMk id="2" creationId="{B7D07855-93D9-C3D8-9B92-9BFC136CE604}"/>
          </ac:spMkLst>
        </pc:spChg>
        <pc:spChg chg="mod">
          <ac:chgData name="VŨ NGỌC PHƯƠNG" userId="c2f6f57a-3af7-4942-a992-079cb462e59f" providerId="ADAL" clId="{C127D35A-AFE4-4555-A5FD-A638329437AF}" dt="2024-12-05T15:41:20.918" v="1315" actId="1035"/>
          <ac:spMkLst>
            <pc:docMk/>
            <pc:sldMk cId="1562104002" sldId="323"/>
            <ac:spMk id="8" creationId="{13DCFDBA-A949-04B8-F7C4-FDC306F4530D}"/>
          </ac:spMkLst>
        </pc:spChg>
        <pc:spChg chg="mod">
          <ac:chgData name="VŨ NGỌC PHƯƠNG" userId="c2f6f57a-3af7-4942-a992-079cb462e59f" providerId="ADAL" clId="{C127D35A-AFE4-4555-A5FD-A638329437AF}" dt="2024-12-05T15:43:23.829" v="1385" actId="20577"/>
          <ac:spMkLst>
            <pc:docMk/>
            <pc:sldMk cId="1562104002" sldId="323"/>
            <ac:spMk id="235" creationId="{D696E1FE-9CAC-0A18-B9C3-0B30053D79F5}"/>
          </ac:spMkLst>
        </pc:spChg>
        <pc:picChg chg="del">
          <ac:chgData name="VŨ NGỌC PHƯƠNG" userId="c2f6f57a-3af7-4942-a992-079cb462e59f" providerId="ADAL" clId="{C127D35A-AFE4-4555-A5FD-A638329437AF}" dt="2024-12-05T15:29:20.422" v="605" actId="478"/>
          <ac:picMkLst>
            <pc:docMk/>
            <pc:sldMk cId="1562104002" sldId="323"/>
            <ac:picMk id="4" creationId="{9989152A-2782-0B56-4267-EC2230D3018E}"/>
          </ac:picMkLst>
        </pc:picChg>
      </pc:sldChg>
      <pc:sldChg chg="addSp modSp add mod">
        <pc:chgData name="VŨ NGỌC PHƯƠNG" userId="c2f6f57a-3af7-4942-a992-079cb462e59f" providerId="ADAL" clId="{C127D35A-AFE4-4555-A5FD-A638329437AF}" dt="2024-12-05T16:39:39.400" v="2410" actId="20577"/>
        <pc:sldMkLst>
          <pc:docMk/>
          <pc:sldMk cId="3910631026" sldId="324"/>
        </pc:sldMkLst>
        <pc:spChg chg="mod">
          <ac:chgData name="VŨ NGỌC PHƯƠNG" userId="c2f6f57a-3af7-4942-a992-079cb462e59f" providerId="ADAL" clId="{C127D35A-AFE4-4555-A5FD-A638329437AF}" dt="2024-12-05T15:56:30.026" v="1838" actId="1035"/>
          <ac:spMkLst>
            <pc:docMk/>
            <pc:sldMk cId="3910631026" sldId="324"/>
            <ac:spMk id="8" creationId="{1C59B3C6-3689-06D3-3535-A1F45381C49F}"/>
          </ac:spMkLst>
        </pc:spChg>
        <pc:spChg chg="add mod">
          <ac:chgData name="VŨ NGỌC PHƯƠNG" userId="c2f6f57a-3af7-4942-a992-079cb462e59f" providerId="ADAL" clId="{C127D35A-AFE4-4555-A5FD-A638329437AF}" dt="2024-12-05T16:39:39.400" v="2410" actId="20577"/>
          <ac:spMkLst>
            <pc:docMk/>
            <pc:sldMk cId="3910631026" sldId="324"/>
            <ac:spMk id="11" creationId="{180DC68A-025E-44B4-9B92-37A19B0FC073}"/>
          </ac:spMkLst>
        </pc:spChg>
        <pc:spChg chg="mod">
          <ac:chgData name="VŨ NGỌC PHƯƠNG" userId="c2f6f57a-3af7-4942-a992-079cb462e59f" providerId="ADAL" clId="{C127D35A-AFE4-4555-A5FD-A638329437AF}" dt="2024-12-05T15:56:02.761" v="1769" actId="1076"/>
          <ac:spMkLst>
            <pc:docMk/>
            <pc:sldMk cId="3910631026" sldId="324"/>
            <ac:spMk id="235" creationId="{48A80146-2994-488D-3900-0B27D1EA2E32}"/>
          </ac:spMkLst>
        </pc:spChg>
        <pc:picChg chg="add mod ord modCrop">
          <ac:chgData name="VŨ NGỌC PHƯƠNG" userId="c2f6f57a-3af7-4942-a992-079cb462e59f" providerId="ADAL" clId="{C127D35A-AFE4-4555-A5FD-A638329437AF}" dt="2024-12-05T15:56:09.413" v="1811" actId="1038"/>
          <ac:picMkLst>
            <pc:docMk/>
            <pc:sldMk cId="3910631026" sldId="324"/>
            <ac:picMk id="3" creationId="{6F010E46-1B83-BE00-5918-5C9600EA13D3}"/>
          </ac:picMkLst>
        </pc:picChg>
        <pc:picChg chg="add mod">
          <ac:chgData name="VŨ NGỌC PHƯƠNG" userId="c2f6f57a-3af7-4942-a992-079cb462e59f" providerId="ADAL" clId="{C127D35A-AFE4-4555-A5FD-A638329437AF}" dt="2024-12-05T15:56:09.413" v="1811" actId="1038"/>
          <ac:picMkLst>
            <pc:docMk/>
            <pc:sldMk cId="3910631026" sldId="324"/>
            <ac:picMk id="5" creationId="{7FC84B42-57E9-0144-8F0E-073770A3F805}"/>
          </ac:picMkLst>
        </pc:picChg>
        <pc:picChg chg="add mod modCrop">
          <ac:chgData name="VŨ NGỌC PHƯƠNG" userId="c2f6f57a-3af7-4942-a992-079cb462e59f" providerId="ADAL" clId="{C127D35A-AFE4-4555-A5FD-A638329437AF}" dt="2024-12-05T15:56:09.413" v="1811" actId="1038"/>
          <ac:picMkLst>
            <pc:docMk/>
            <pc:sldMk cId="3910631026" sldId="324"/>
            <ac:picMk id="7" creationId="{38D61D62-938E-73C0-26E3-A0F3745A9450}"/>
          </ac:picMkLst>
        </pc:picChg>
        <pc:picChg chg="add mod modCrop">
          <ac:chgData name="VŨ NGỌC PHƯƠNG" userId="c2f6f57a-3af7-4942-a992-079cb462e59f" providerId="ADAL" clId="{C127D35A-AFE4-4555-A5FD-A638329437AF}" dt="2024-12-05T15:56:09.413" v="1811" actId="1038"/>
          <ac:picMkLst>
            <pc:docMk/>
            <pc:sldMk cId="3910631026" sldId="324"/>
            <ac:picMk id="10" creationId="{6E8C31DA-400C-BDED-16ED-63E6FB9FF481}"/>
          </ac:picMkLst>
        </pc:picChg>
      </pc:sldChg>
      <pc:sldChg chg="addSp delSp modSp add mod">
        <pc:chgData name="VŨ NGỌC PHƯƠNG" userId="c2f6f57a-3af7-4942-a992-079cb462e59f" providerId="ADAL" clId="{C127D35A-AFE4-4555-A5FD-A638329437AF}" dt="2024-12-05T16:39:46.442" v="2413" actId="1076"/>
        <pc:sldMkLst>
          <pc:docMk/>
          <pc:sldMk cId="220574321" sldId="325"/>
        </pc:sldMkLst>
        <pc:spChg chg="del">
          <ac:chgData name="VŨ NGỌC PHƯƠNG" userId="c2f6f57a-3af7-4942-a992-079cb462e59f" providerId="ADAL" clId="{C127D35A-AFE4-4555-A5FD-A638329437AF}" dt="2024-12-05T15:58:21.333" v="1843" actId="478"/>
          <ac:spMkLst>
            <pc:docMk/>
            <pc:sldMk cId="220574321" sldId="325"/>
            <ac:spMk id="8" creationId="{BD274655-E528-6AE2-2DA8-6855D5AAE58F}"/>
          </ac:spMkLst>
        </pc:spChg>
        <pc:spChg chg="add mod">
          <ac:chgData name="VŨ NGỌC PHƯƠNG" userId="c2f6f57a-3af7-4942-a992-079cb462e59f" providerId="ADAL" clId="{C127D35A-AFE4-4555-A5FD-A638329437AF}" dt="2024-12-05T16:39:46.442" v="2413" actId="1076"/>
          <ac:spMkLst>
            <pc:docMk/>
            <pc:sldMk cId="220574321" sldId="325"/>
            <ac:spMk id="11" creationId="{6FFD3C7A-395F-A49A-C6B9-2234312DB49F}"/>
          </ac:spMkLst>
        </pc:spChg>
        <pc:spChg chg="mod">
          <ac:chgData name="VŨ NGỌC PHƯƠNG" userId="c2f6f57a-3af7-4942-a992-079cb462e59f" providerId="ADAL" clId="{C127D35A-AFE4-4555-A5FD-A638329437AF}" dt="2024-12-05T15:58:12.999" v="1842" actId="20577"/>
          <ac:spMkLst>
            <pc:docMk/>
            <pc:sldMk cId="220574321" sldId="325"/>
            <ac:spMk id="235" creationId="{99E85611-B062-E7CD-5EF3-37F24D130826}"/>
          </ac:spMkLst>
        </pc:spChg>
        <pc:picChg chg="del">
          <ac:chgData name="VŨ NGỌC PHƯƠNG" userId="c2f6f57a-3af7-4942-a992-079cb462e59f" providerId="ADAL" clId="{C127D35A-AFE4-4555-A5FD-A638329437AF}" dt="2024-12-05T15:58:23.212" v="1847" actId="478"/>
          <ac:picMkLst>
            <pc:docMk/>
            <pc:sldMk cId="220574321" sldId="325"/>
            <ac:picMk id="3" creationId="{D4EE2670-515A-86D0-C3CA-DB4AF2D5AA26}"/>
          </ac:picMkLst>
        </pc:picChg>
        <pc:picChg chg="add mod">
          <ac:chgData name="VŨ NGỌC PHƯƠNG" userId="c2f6f57a-3af7-4942-a992-079cb462e59f" providerId="ADAL" clId="{C127D35A-AFE4-4555-A5FD-A638329437AF}" dt="2024-12-05T15:59:42.213" v="1858" actId="1076"/>
          <ac:picMkLst>
            <pc:docMk/>
            <pc:sldMk cId="220574321" sldId="325"/>
            <ac:picMk id="4" creationId="{74C5351A-76EC-466B-CB5E-7BD231092B50}"/>
          </ac:picMkLst>
        </pc:picChg>
        <pc:picChg chg="del">
          <ac:chgData name="VŨ NGỌC PHƯƠNG" userId="c2f6f57a-3af7-4942-a992-079cb462e59f" providerId="ADAL" clId="{C127D35A-AFE4-4555-A5FD-A638329437AF}" dt="2024-12-05T15:58:21.999" v="1844" actId="478"/>
          <ac:picMkLst>
            <pc:docMk/>
            <pc:sldMk cId="220574321" sldId="325"/>
            <ac:picMk id="5" creationId="{89F8F11F-F21B-2E7D-7C86-C651C9C54546}"/>
          </ac:picMkLst>
        </pc:picChg>
        <pc:picChg chg="del">
          <ac:chgData name="VŨ NGỌC PHƯƠNG" userId="c2f6f57a-3af7-4942-a992-079cb462e59f" providerId="ADAL" clId="{C127D35A-AFE4-4555-A5FD-A638329437AF}" dt="2024-12-05T15:58:22.433" v="1845" actId="478"/>
          <ac:picMkLst>
            <pc:docMk/>
            <pc:sldMk cId="220574321" sldId="325"/>
            <ac:picMk id="7" creationId="{DB6A19E9-1AB3-88AF-A234-6AA2BCC35689}"/>
          </ac:picMkLst>
        </pc:picChg>
        <pc:picChg chg="add mod">
          <ac:chgData name="VŨ NGỌC PHƯƠNG" userId="c2f6f57a-3af7-4942-a992-079cb462e59f" providerId="ADAL" clId="{C127D35A-AFE4-4555-A5FD-A638329437AF}" dt="2024-12-05T16:00:05.594" v="1862" actId="1076"/>
          <ac:picMkLst>
            <pc:docMk/>
            <pc:sldMk cId="220574321" sldId="325"/>
            <ac:picMk id="9" creationId="{F3966176-6A5F-EEF6-4387-722F5617CA59}"/>
          </ac:picMkLst>
        </pc:picChg>
        <pc:picChg chg="del">
          <ac:chgData name="VŨ NGỌC PHƯƠNG" userId="c2f6f57a-3af7-4942-a992-079cb462e59f" providerId="ADAL" clId="{C127D35A-AFE4-4555-A5FD-A638329437AF}" dt="2024-12-05T15:58:22.794" v="1846" actId="478"/>
          <ac:picMkLst>
            <pc:docMk/>
            <pc:sldMk cId="220574321" sldId="325"/>
            <ac:picMk id="10" creationId="{C7A99955-07C8-3E34-BB51-BF9F10AB7F4E}"/>
          </ac:picMkLst>
        </pc:picChg>
      </pc:sldChg>
      <pc:sldChg chg="add del">
        <pc:chgData name="VŨ NGỌC PHƯƠNG" userId="c2f6f57a-3af7-4942-a992-079cb462e59f" providerId="ADAL" clId="{C127D35A-AFE4-4555-A5FD-A638329437AF}" dt="2024-12-05T15:58:54.660" v="1851" actId="47"/>
        <pc:sldMkLst>
          <pc:docMk/>
          <pc:sldMk cId="1128668792" sldId="326"/>
        </pc:sldMkLst>
      </pc:sldChg>
      <pc:sldChg chg="add del">
        <pc:chgData name="VŨ NGỌC PHƯƠNG" userId="c2f6f57a-3af7-4942-a992-079cb462e59f" providerId="ADAL" clId="{C127D35A-AFE4-4555-A5FD-A638329437AF}" dt="2024-12-05T16:00:23.115" v="1864" actId="47"/>
        <pc:sldMkLst>
          <pc:docMk/>
          <pc:sldMk cId="3466291730" sldId="326"/>
        </pc:sldMkLst>
      </pc:sldChg>
      <pc:sldChg chg="add del">
        <pc:chgData name="VŨ NGỌC PHƯƠNG" userId="c2f6f57a-3af7-4942-a992-079cb462e59f" providerId="ADAL" clId="{C127D35A-AFE4-4555-A5FD-A638329437AF}" dt="2024-12-05T15:58:53.802" v="1850" actId="47"/>
        <pc:sldMkLst>
          <pc:docMk/>
          <pc:sldMk cId="875674226" sldId="327"/>
        </pc:sldMkLst>
      </pc:sldChg>
      <pc:sldChg chg="addSp delSp add del mod">
        <pc:chgData name="VŨ NGỌC PHƯƠNG" userId="c2f6f57a-3af7-4942-a992-079cb462e59f" providerId="ADAL" clId="{C127D35A-AFE4-4555-A5FD-A638329437AF}" dt="2024-12-05T16:30:39.545" v="2199" actId="47"/>
        <pc:sldMkLst>
          <pc:docMk/>
          <pc:sldMk cId="1275842081" sldId="327"/>
        </pc:sldMkLst>
        <pc:picChg chg="add del">
          <ac:chgData name="VŨ NGỌC PHƯƠNG" userId="c2f6f57a-3af7-4942-a992-079cb462e59f" providerId="ADAL" clId="{C127D35A-AFE4-4555-A5FD-A638329437AF}" dt="2024-12-05T15:59:34.471" v="1855" actId="478"/>
          <ac:picMkLst>
            <pc:docMk/>
            <pc:sldMk cId="1275842081" sldId="327"/>
            <ac:picMk id="4" creationId="{5DC88623-2175-5F05-E0B4-66756FB71FD7}"/>
          </ac:picMkLst>
        </pc:picChg>
      </pc:sldChg>
      <pc:sldChg chg="addSp delSp modSp add mod">
        <pc:chgData name="VŨ NGỌC PHƯƠNG" userId="c2f6f57a-3af7-4942-a992-079cb462e59f" providerId="ADAL" clId="{C127D35A-AFE4-4555-A5FD-A638329437AF}" dt="2024-12-05T16:39:51.721" v="2415" actId="20577"/>
        <pc:sldMkLst>
          <pc:docMk/>
          <pc:sldMk cId="1109747383" sldId="328"/>
        </pc:sldMkLst>
        <pc:spChg chg="add mod">
          <ac:chgData name="VŨ NGỌC PHƯƠNG" userId="c2f6f57a-3af7-4942-a992-079cb462e59f" providerId="ADAL" clId="{C127D35A-AFE4-4555-A5FD-A638329437AF}" dt="2024-12-05T16:39:51.721" v="2415" actId="20577"/>
          <ac:spMkLst>
            <pc:docMk/>
            <pc:sldMk cId="1109747383" sldId="328"/>
            <ac:spMk id="12" creationId="{4C59CFBB-1A0A-5767-648A-FA886D92546F}"/>
          </ac:spMkLst>
        </pc:spChg>
        <pc:picChg chg="add mod ord modCrop">
          <ac:chgData name="VŨ NGỌC PHƯƠNG" userId="c2f6f57a-3af7-4942-a992-079cb462e59f" providerId="ADAL" clId="{C127D35A-AFE4-4555-A5FD-A638329437AF}" dt="2024-12-05T16:14:45.172" v="1946" actId="732"/>
          <ac:picMkLst>
            <pc:docMk/>
            <pc:sldMk cId="1109747383" sldId="328"/>
            <ac:picMk id="3" creationId="{77FCA8BA-5F92-011C-F881-79FAA0376B5B}"/>
          </ac:picMkLst>
        </pc:picChg>
        <pc:picChg chg="del">
          <ac:chgData name="VŨ NGỌC PHƯƠNG" userId="c2f6f57a-3af7-4942-a992-079cb462e59f" providerId="ADAL" clId="{C127D35A-AFE4-4555-A5FD-A638329437AF}" dt="2024-12-05T16:00:26.358" v="1865" actId="478"/>
          <ac:picMkLst>
            <pc:docMk/>
            <pc:sldMk cId="1109747383" sldId="328"/>
            <ac:picMk id="4" creationId="{4D4B7CB5-60A0-B303-1614-0B1FE5031D18}"/>
          </ac:picMkLst>
        </pc:picChg>
        <pc:picChg chg="add mod ord modCrop">
          <ac:chgData name="VŨ NGỌC PHƯƠNG" userId="c2f6f57a-3af7-4942-a992-079cb462e59f" providerId="ADAL" clId="{C127D35A-AFE4-4555-A5FD-A638329437AF}" dt="2024-12-05T16:14:30.359" v="1911" actId="732"/>
          <ac:picMkLst>
            <pc:docMk/>
            <pc:sldMk cId="1109747383" sldId="328"/>
            <ac:picMk id="6" creationId="{29452A0B-9D1F-74E5-E477-991341DC6857}"/>
          </ac:picMkLst>
        </pc:picChg>
        <pc:picChg chg="add mod">
          <ac:chgData name="VŨ NGỌC PHƯƠNG" userId="c2f6f57a-3af7-4942-a992-079cb462e59f" providerId="ADAL" clId="{C127D35A-AFE4-4555-A5FD-A638329437AF}" dt="2024-12-05T16:14:36.926" v="1930" actId="1038"/>
          <ac:picMkLst>
            <pc:docMk/>
            <pc:sldMk cId="1109747383" sldId="328"/>
            <ac:picMk id="8" creationId="{C972A541-BC86-D12A-B4DA-A47CB6696A1E}"/>
          </ac:picMkLst>
        </pc:picChg>
        <pc:picChg chg="del">
          <ac:chgData name="VŨ NGỌC PHƯƠNG" userId="c2f6f57a-3af7-4942-a992-079cb462e59f" providerId="ADAL" clId="{C127D35A-AFE4-4555-A5FD-A638329437AF}" dt="2024-12-05T16:00:26.805" v="1866" actId="478"/>
          <ac:picMkLst>
            <pc:docMk/>
            <pc:sldMk cId="1109747383" sldId="328"/>
            <ac:picMk id="9" creationId="{D7210F85-8DA2-9A90-4480-4740C1C715BD}"/>
          </ac:picMkLst>
        </pc:picChg>
        <pc:picChg chg="add mod">
          <ac:chgData name="VŨ NGỌC PHƯƠNG" userId="c2f6f57a-3af7-4942-a992-079cb462e59f" providerId="ADAL" clId="{C127D35A-AFE4-4555-A5FD-A638329437AF}" dt="2024-12-05T16:13:49.013" v="1905" actId="571"/>
          <ac:picMkLst>
            <pc:docMk/>
            <pc:sldMk cId="1109747383" sldId="328"/>
            <ac:picMk id="10" creationId="{3169FC29-04D8-82D0-8E9F-E18EAC21E256}"/>
          </ac:picMkLst>
        </pc:picChg>
        <pc:picChg chg="add mod">
          <ac:chgData name="VŨ NGỌC PHƯƠNG" userId="c2f6f57a-3af7-4942-a992-079cb462e59f" providerId="ADAL" clId="{C127D35A-AFE4-4555-A5FD-A638329437AF}" dt="2024-12-05T16:13:49.013" v="1905" actId="571"/>
          <ac:picMkLst>
            <pc:docMk/>
            <pc:sldMk cId="1109747383" sldId="328"/>
            <ac:picMk id="11" creationId="{CE3D543F-F6F3-3236-FA81-3205C9EFE3B6}"/>
          </ac:picMkLst>
        </pc:picChg>
      </pc:sldChg>
      <pc:sldChg chg="addSp delSp modSp add mod">
        <pc:chgData name="VŨ NGỌC PHƯƠNG" userId="c2f6f57a-3af7-4942-a992-079cb462e59f" providerId="ADAL" clId="{C127D35A-AFE4-4555-A5FD-A638329437AF}" dt="2024-12-05T16:39:58.884" v="2421" actId="20577"/>
        <pc:sldMkLst>
          <pc:docMk/>
          <pc:sldMk cId="1895342233" sldId="329"/>
        </pc:sldMkLst>
        <pc:spChg chg="add mod">
          <ac:chgData name="VŨ NGỌC PHƯƠNG" userId="c2f6f57a-3af7-4942-a992-079cb462e59f" providerId="ADAL" clId="{C127D35A-AFE4-4555-A5FD-A638329437AF}" dt="2024-12-05T16:21:27.697" v="2043" actId="1076"/>
          <ac:spMkLst>
            <pc:docMk/>
            <pc:sldMk cId="1895342233" sldId="329"/>
            <ac:spMk id="5" creationId="{38D2C21C-BBB6-F4CD-F36D-95AA903B98A2}"/>
          </ac:spMkLst>
        </pc:spChg>
        <pc:spChg chg="add del">
          <ac:chgData name="VŨ NGỌC PHƯƠNG" userId="c2f6f57a-3af7-4942-a992-079cb462e59f" providerId="ADAL" clId="{C127D35A-AFE4-4555-A5FD-A638329437AF}" dt="2024-12-05T16:21:43.621" v="2045" actId="22"/>
          <ac:spMkLst>
            <pc:docMk/>
            <pc:sldMk cId="1895342233" sldId="329"/>
            <ac:spMk id="9" creationId="{0E4ED7AD-E141-AAB3-158B-3C05DD8BE896}"/>
          </ac:spMkLst>
        </pc:spChg>
        <pc:spChg chg="add del mod">
          <ac:chgData name="VŨ NGỌC PHƯƠNG" userId="c2f6f57a-3af7-4942-a992-079cb462e59f" providerId="ADAL" clId="{C127D35A-AFE4-4555-A5FD-A638329437AF}" dt="2024-12-05T16:39:56.373" v="2418" actId="478"/>
          <ac:spMkLst>
            <pc:docMk/>
            <pc:sldMk cId="1895342233" sldId="329"/>
            <ac:spMk id="10" creationId="{66312AA1-4721-F29D-D96E-DB6D0A75B367}"/>
          </ac:spMkLst>
        </pc:spChg>
        <pc:spChg chg="add mod">
          <ac:chgData name="VŨ NGỌC PHƯƠNG" userId="c2f6f57a-3af7-4942-a992-079cb462e59f" providerId="ADAL" clId="{C127D35A-AFE4-4555-A5FD-A638329437AF}" dt="2024-12-05T16:39:58.884" v="2421" actId="20577"/>
          <ac:spMkLst>
            <pc:docMk/>
            <pc:sldMk cId="1895342233" sldId="329"/>
            <ac:spMk id="11" creationId="{88E7EF02-1F57-691B-A5FC-088557CD8A82}"/>
          </ac:spMkLst>
        </pc:spChg>
        <pc:spChg chg="mod">
          <ac:chgData name="VŨ NGỌC PHƯƠNG" userId="c2f6f57a-3af7-4942-a992-079cb462e59f" providerId="ADAL" clId="{C127D35A-AFE4-4555-A5FD-A638329437AF}" dt="2024-12-05T16:16:59.397" v="1970" actId="20577"/>
          <ac:spMkLst>
            <pc:docMk/>
            <pc:sldMk cId="1895342233" sldId="329"/>
            <ac:spMk id="235" creationId="{F0F86342-ABAE-5420-B91B-6E34380DA694}"/>
          </ac:spMkLst>
        </pc:spChg>
        <pc:picChg chg="del">
          <ac:chgData name="VŨ NGỌC PHƯƠNG" userId="c2f6f57a-3af7-4942-a992-079cb462e59f" providerId="ADAL" clId="{C127D35A-AFE4-4555-A5FD-A638329437AF}" dt="2024-12-05T16:17:01.785" v="1972" actId="478"/>
          <ac:picMkLst>
            <pc:docMk/>
            <pc:sldMk cId="1895342233" sldId="329"/>
            <ac:picMk id="3" creationId="{25FBB56B-B6EF-09CF-0620-0009D96BA485}"/>
          </ac:picMkLst>
        </pc:picChg>
        <pc:picChg chg="add mod">
          <ac:chgData name="VŨ NGỌC PHƯƠNG" userId="c2f6f57a-3af7-4942-a992-079cb462e59f" providerId="ADAL" clId="{C127D35A-AFE4-4555-A5FD-A638329437AF}" dt="2024-12-05T16:17:09.613" v="1976" actId="1076"/>
          <ac:picMkLst>
            <pc:docMk/>
            <pc:sldMk cId="1895342233" sldId="329"/>
            <ac:picMk id="4" creationId="{2736B660-A1FF-055E-9A93-026FF42A14C2}"/>
          </ac:picMkLst>
        </pc:picChg>
        <pc:picChg chg="del">
          <ac:chgData name="VŨ NGỌC PHƯƠNG" userId="c2f6f57a-3af7-4942-a992-079cb462e59f" providerId="ADAL" clId="{C127D35A-AFE4-4555-A5FD-A638329437AF}" dt="2024-12-05T16:17:02.169" v="1973" actId="478"/>
          <ac:picMkLst>
            <pc:docMk/>
            <pc:sldMk cId="1895342233" sldId="329"/>
            <ac:picMk id="6" creationId="{A2C03970-4198-340D-DA56-052BF5BF8780}"/>
          </ac:picMkLst>
        </pc:picChg>
        <pc:picChg chg="del">
          <ac:chgData name="VŨ NGỌC PHƯƠNG" userId="c2f6f57a-3af7-4942-a992-079cb462e59f" providerId="ADAL" clId="{C127D35A-AFE4-4555-A5FD-A638329437AF}" dt="2024-12-05T16:17:01.198" v="1971" actId="478"/>
          <ac:picMkLst>
            <pc:docMk/>
            <pc:sldMk cId="1895342233" sldId="329"/>
            <ac:picMk id="8" creationId="{75FAD45C-F8CC-1BAF-13D0-B04A64EACA44}"/>
          </ac:picMkLst>
        </pc:picChg>
      </pc:sldChg>
      <pc:sldChg chg="addSp delSp modSp add mod">
        <pc:chgData name="VŨ NGỌC PHƯƠNG" userId="c2f6f57a-3af7-4942-a992-079cb462e59f" providerId="ADAL" clId="{C127D35A-AFE4-4555-A5FD-A638329437AF}" dt="2024-12-05T16:40:08.686" v="2424" actId="1076"/>
        <pc:sldMkLst>
          <pc:docMk/>
          <pc:sldMk cId="3959779496" sldId="330"/>
        </pc:sldMkLst>
        <pc:spChg chg="del">
          <ac:chgData name="VŨ NGỌC PHƯƠNG" userId="c2f6f57a-3af7-4942-a992-079cb462e59f" providerId="ADAL" clId="{C127D35A-AFE4-4555-A5FD-A638329437AF}" dt="2024-12-05T16:22:02.036" v="2074" actId="478"/>
          <ac:spMkLst>
            <pc:docMk/>
            <pc:sldMk cId="3959779496" sldId="330"/>
            <ac:spMk id="5" creationId="{59CF36D1-117B-A5A8-6C6C-0D0E881BE099}"/>
          </ac:spMkLst>
        </pc:spChg>
        <pc:spChg chg="add mod">
          <ac:chgData name="VŨ NGỌC PHƯƠNG" userId="c2f6f57a-3af7-4942-a992-079cb462e59f" providerId="ADAL" clId="{C127D35A-AFE4-4555-A5FD-A638329437AF}" dt="2024-12-05T16:40:08.686" v="2424" actId="1076"/>
          <ac:spMkLst>
            <pc:docMk/>
            <pc:sldMk cId="3959779496" sldId="330"/>
            <ac:spMk id="8" creationId="{6D0AB767-27DF-DA31-974A-BA488AA25E6F}"/>
          </ac:spMkLst>
        </pc:spChg>
        <pc:spChg chg="mod">
          <ac:chgData name="VŨ NGỌC PHƯƠNG" userId="c2f6f57a-3af7-4942-a992-079cb462e59f" providerId="ADAL" clId="{C127D35A-AFE4-4555-A5FD-A638329437AF}" dt="2024-12-05T16:21:54.247" v="2072" actId="20577"/>
          <ac:spMkLst>
            <pc:docMk/>
            <pc:sldMk cId="3959779496" sldId="330"/>
            <ac:spMk id="235" creationId="{07C59A55-B02F-BC2C-A1CF-271DB51EDB86}"/>
          </ac:spMkLst>
        </pc:spChg>
        <pc:picChg chg="add mod">
          <ac:chgData name="VŨ NGỌC PHƯƠNG" userId="c2f6f57a-3af7-4942-a992-079cb462e59f" providerId="ADAL" clId="{C127D35A-AFE4-4555-A5FD-A638329437AF}" dt="2024-12-05T16:22:42.699" v="2088" actId="1076"/>
          <ac:picMkLst>
            <pc:docMk/>
            <pc:sldMk cId="3959779496" sldId="330"/>
            <ac:picMk id="3" creationId="{305F86F1-8EBC-9F23-3123-ABE9FA528BCA}"/>
          </ac:picMkLst>
        </pc:picChg>
        <pc:picChg chg="del">
          <ac:chgData name="VŨ NGỌC PHƯƠNG" userId="c2f6f57a-3af7-4942-a992-079cb462e59f" providerId="ADAL" clId="{C127D35A-AFE4-4555-A5FD-A638329437AF}" dt="2024-12-05T16:22:00.727" v="2073" actId="478"/>
          <ac:picMkLst>
            <pc:docMk/>
            <pc:sldMk cId="3959779496" sldId="330"/>
            <ac:picMk id="4" creationId="{E1200853-B65F-75F2-A923-041E07F7F561}"/>
          </ac:picMkLst>
        </pc:picChg>
        <pc:picChg chg="add mod">
          <ac:chgData name="VŨ NGỌC PHƯƠNG" userId="c2f6f57a-3af7-4942-a992-079cb462e59f" providerId="ADAL" clId="{C127D35A-AFE4-4555-A5FD-A638329437AF}" dt="2024-12-05T16:22:44.685" v="2089" actId="1076"/>
          <ac:picMkLst>
            <pc:docMk/>
            <pc:sldMk cId="3959779496" sldId="330"/>
            <ac:picMk id="7" creationId="{BAF63AE7-31A9-2F5A-39D7-6CDD7E442D9E}"/>
          </ac:picMkLst>
        </pc:picChg>
      </pc:sldChg>
      <pc:sldChg chg="addSp delSp modSp add mod">
        <pc:chgData name="VŨ NGỌC PHƯƠNG" userId="c2f6f57a-3af7-4942-a992-079cb462e59f" providerId="ADAL" clId="{C127D35A-AFE4-4555-A5FD-A638329437AF}" dt="2024-12-05T16:40:16.021" v="2427" actId="14100"/>
        <pc:sldMkLst>
          <pc:docMk/>
          <pc:sldMk cId="2858911260" sldId="331"/>
        </pc:sldMkLst>
        <pc:spChg chg="add mod">
          <ac:chgData name="VŨ NGỌC PHƯƠNG" userId="c2f6f57a-3af7-4942-a992-079cb462e59f" providerId="ADAL" clId="{C127D35A-AFE4-4555-A5FD-A638329437AF}" dt="2024-12-05T16:26:19.527" v="2143" actId="207"/>
          <ac:spMkLst>
            <pc:docMk/>
            <pc:sldMk cId="2858911260" sldId="331"/>
            <ac:spMk id="5" creationId="{4C40E1B8-8130-9C6C-105C-8362040C775C}"/>
          </ac:spMkLst>
        </pc:spChg>
        <pc:spChg chg="add mod">
          <ac:chgData name="VŨ NGỌC PHƯƠNG" userId="c2f6f57a-3af7-4942-a992-079cb462e59f" providerId="ADAL" clId="{C127D35A-AFE4-4555-A5FD-A638329437AF}" dt="2024-12-05T16:40:16.021" v="2427" actId="14100"/>
          <ac:spMkLst>
            <pc:docMk/>
            <pc:sldMk cId="2858911260" sldId="331"/>
            <ac:spMk id="6" creationId="{6F8DA48C-AC2A-CA5E-6733-8E466E24C485}"/>
          </ac:spMkLst>
        </pc:spChg>
        <pc:picChg chg="del">
          <ac:chgData name="VŨ NGỌC PHƯƠNG" userId="c2f6f57a-3af7-4942-a992-079cb462e59f" providerId="ADAL" clId="{C127D35A-AFE4-4555-A5FD-A638329437AF}" dt="2024-12-05T16:22:53.720" v="2091" actId="478"/>
          <ac:picMkLst>
            <pc:docMk/>
            <pc:sldMk cId="2858911260" sldId="331"/>
            <ac:picMk id="3" creationId="{CF8327A2-7D28-9D58-91FA-59BCEC529D88}"/>
          </ac:picMkLst>
        </pc:picChg>
        <pc:picChg chg="add mod">
          <ac:chgData name="VŨ NGỌC PHƯƠNG" userId="c2f6f57a-3af7-4942-a992-079cb462e59f" providerId="ADAL" clId="{C127D35A-AFE4-4555-A5FD-A638329437AF}" dt="2024-12-05T16:25:58.256" v="2136" actId="1076"/>
          <ac:picMkLst>
            <pc:docMk/>
            <pc:sldMk cId="2858911260" sldId="331"/>
            <ac:picMk id="4" creationId="{FC7AACF6-EA78-4C1D-EFBF-07D298935E92}"/>
          </ac:picMkLst>
        </pc:picChg>
        <pc:picChg chg="del">
          <ac:chgData name="VŨ NGỌC PHƯƠNG" userId="c2f6f57a-3af7-4942-a992-079cb462e59f" providerId="ADAL" clId="{C127D35A-AFE4-4555-A5FD-A638329437AF}" dt="2024-12-05T16:22:54.134" v="2092" actId="478"/>
          <ac:picMkLst>
            <pc:docMk/>
            <pc:sldMk cId="2858911260" sldId="331"/>
            <ac:picMk id="7" creationId="{045B95C3-8730-4A71-DB3F-B3F5EFCD8AC9}"/>
          </ac:picMkLst>
        </pc:picChg>
      </pc:sldChg>
      <pc:sldChg chg="addSp delSp modSp add mod">
        <pc:chgData name="VŨ NGỌC PHƯƠNG" userId="c2f6f57a-3af7-4942-a992-079cb462e59f" providerId="ADAL" clId="{C127D35A-AFE4-4555-A5FD-A638329437AF}" dt="2024-12-05T16:40:19.891" v="2429" actId="20577"/>
        <pc:sldMkLst>
          <pc:docMk/>
          <pc:sldMk cId="2259418711" sldId="332"/>
        </pc:sldMkLst>
        <pc:spChg chg="mod">
          <ac:chgData name="VŨ NGỌC PHƯƠNG" userId="c2f6f57a-3af7-4942-a992-079cb462e59f" providerId="ADAL" clId="{C127D35A-AFE4-4555-A5FD-A638329437AF}" dt="2024-12-05T16:37:18.136" v="2387" actId="1035"/>
          <ac:spMkLst>
            <pc:docMk/>
            <pc:sldMk cId="2259418711" sldId="332"/>
            <ac:spMk id="5" creationId="{525E5900-A2ED-714E-3D1B-01A757C4AB57}"/>
          </ac:spMkLst>
        </pc:spChg>
        <pc:spChg chg="add mod">
          <ac:chgData name="VŨ NGỌC PHƯƠNG" userId="c2f6f57a-3af7-4942-a992-079cb462e59f" providerId="ADAL" clId="{C127D35A-AFE4-4555-A5FD-A638329437AF}" dt="2024-12-05T16:40:19.891" v="2429" actId="20577"/>
          <ac:spMkLst>
            <pc:docMk/>
            <pc:sldMk cId="2259418711" sldId="332"/>
            <ac:spMk id="6" creationId="{FB2D65F5-7977-089A-0F4D-948E87DD378A}"/>
          </ac:spMkLst>
        </pc:spChg>
        <pc:picChg chg="add mod">
          <ac:chgData name="VŨ NGỌC PHƯƠNG" userId="c2f6f57a-3af7-4942-a992-079cb462e59f" providerId="ADAL" clId="{C127D35A-AFE4-4555-A5FD-A638329437AF}" dt="2024-12-05T16:37:14.496" v="2378" actId="1035"/>
          <ac:picMkLst>
            <pc:docMk/>
            <pc:sldMk cId="2259418711" sldId="332"/>
            <ac:picMk id="3" creationId="{ABE0A843-2FE9-B463-8BCC-476B6C6FA490}"/>
          </ac:picMkLst>
        </pc:picChg>
        <pc:picChg chg="del">
          <ac:chgData name="VŨ NGỌC PHƯƠNG" userId="c2f6f57a-3af7-4942-a992-079cb462e59f" providerId="ADAL" clId="{C127D35A-AFE4-4555-A5FD-A638329437AF}" dt="2024-12-05T16:27:24.644" v="2145" actId="478"/>
          <ac:picMkLst>
            <pc:docMk/>
            <pc:sldMk cId="2259418711" sldId="332"/>
            <ac:picMk id="4" creationId="{65954704-7EDF-9DA0-7D38-619D1D16B4A2}"/>
          </ac:picMkLst>
        </pc:picChg>
      </pc:sldChg>
      <pc:sldMasterChg chg="delSldLayout">
        <pc:chgData name="VŨ NGỌC PHƯƠNG" userId="c2f6f57a-3af7-4942-a992-079cb462e59f" providerId="ADAL" clId="{C127D35A-AFE4-4555-A5FD-A638329437AF}" dt="2024-12-05T16:32:40.591" v="2346" actId="47"/>
        <pc:sldMasterMkLst>
          <pc:docMk/>
          <pc:sldMasterMk cId="0" sldId="2147483675"/>
        </pc:sldMasterMkLst>
        <pc:sldLayoutChg chg="del">
          <pc:chgData name="VŨ NGỌC PHƯƠNG" userId="c2f6f57a-3af7-4942-a992-079cb462e59f" providerId="ADAL" clId="{C127D35A-AFE4-4555-A5FD-A638329437AF}" dt="2024-12-05T16:32:34.214" v="2318" actId="47"/>
          <pc:sldLayoutMkLst>
            <pc:docMk/>
            <pc:sldMasterMk cId="0" sldId="2147483675"/>
            <pc:sldLayoutMk cId="0" sldId="2147483649"/>
          </pc:sldLayoutMkLst>
        </pc:sldLayoutChg>
        <pc:sldLayoutChg chg="del">
          <pc:chgData name="VŨ NGỌC PHƯƠNG" userId="c2f6f57a-3af7-4942-a992-079cb462e59f" providerId="ADAL" clId="{C127D35A-AFE4-4555-A5FD-A638329437AF}" dt="2024-12-05T16:32:37.537" v="2331" actId="47"/>
          <pc:sldLayoutMkLst>
            <pc:docMk/>
            <pc:sldMasterMk cId="0" sldId="2147483675"/>
            <pc:sldLayoutMk cId="0" sldId="2147483651"/>
          </pc:sldLayoutMkLst>
        </pc:sldLayoutChg>
        <pc:sldLayoutChg chg="del">
          <pc:chgData name="VŨ NGỌC PHƯƠNG" userId="c2f6f57a-3af7-4942-a992-079cb462e59f" providerId="ADAL" clId="{C127D35A-AFE4-4555-A5FD-A638329437AF}" dt="2024-12-05T16:32:39.554" v="2340" actId="47"/>
          <pc:sldLayoutMkLst>
            <pc:docMk/>
            <pc:sldMasterMk cId="0" sldId="2147483675"/>
            <pc:sldLayoutMk cId="0" sldId="2147483652"/>
          </pc:sldLayoutMkLst>
        </pc:sldLayoutChg>
        <pc:sldLayoutChg chg="del">
          <pc:chgData name="VŨ NGỌC PHƯƠNG" userId="c2f6f57a-3af7-4942-a992-079cb462e59f" providerId="ADAL" clId="{C127D35A-AFE4-4555-A5FD-A638329437AF}" dt="2024-12-05T16:30:45.535" v="2213" actId="47"/>
          <pc:sldLayoutMkLst>
            <pc:docMk/>
            <pc:sldMasterMk cId="0" sldId="2147483675"/>
            <pc:sldLayoutMk cId="0" sldId="2147483653"/>
          </pc:sldLayoutMkLst>
        </pc:sldLayoutChg>
        <pc:sldLayoutChg chg="del">
          <pc:chgData name="VŨ NGỌC PHƯƠNG" userId="c2f6f57a-3af7-4942-a992-079cb462e59f" providerId="ADAL" clId="{C127D35A-AFE4-4555-A5FD-A638329437AF}" dt="2024-12-05T16:32:37.044" v="2330" actId="47"/>
          <pc:sldLayoutMkLst>
            <pc:docMk/>
            <pc:sldMasterMk cId="0" sldId="2147483675"/>
            <pc:sldLayoutMk cId="0" sldId="2147483654"/>
          </pc:sldLayoutMkLst>
        </pc:sldLayoutChg>
        <pc:sldLayoutChg chg="del">
          <pc:chgData name="VŨ NGỌC PHƯƠNG" userId="c2f6f57a-3af7-4942-a992-079cb462e59f" providerId="ADAL" clId="{C127D35A-AFE4-4555-A5FD-A638329437AF}" dt="2024-12-05T16:32:38.720" v="2336" actId="47"/>
          <pc:sldLayoutMkLst>
            <pc:docMk/>
            <pc:sldMasterMk cId="0" sldId="2147483675"/>
            <pc:sldLayoutMk cId="0" sldId="2147483655"/>
          </pc:sldLayoutMkLst>
        </pc:sldLayoutChg>
        <pc:sldLayoutChg chg="del">
          <pc:chgData name="VŨ NGỌC PHƯƠNG" userId="c2f6f57a-3af7-4942-a992-079cb462e59f" providerId="ADAL" clId="{C127D35A-AFE4-4555-A5FD-A638329437AF}" dt="2024-12-05T16:32:37.957" v="2333" actId="47"/>
          <pc:sldLayoutMkLst>
            <pc:docMk/>
            <pc:sldMasterMk cId="0" sldId="2147483675"/>
            <pc:sldLayoutMk cId="0" sldId="2147483656"/>
          </pc:sldLayoutMkLst>
        </pc:sldLayoutChg>
        <pc:sldLayoutChg chg="del">
          <pc:chgData name="VŨ NGỌC PHƯƠNG" userId="c2f6f57a-3af7-4942-a992-079cb462e59f" providerId="ADAL" clId="{C127D35A-AFE4-4555-A5FD-A638329437AF}" dt="2024-12-05T16:31:29.689" v="2218" actId="2696"/>
          <pc:sldLayoutMkLst>
            <pc:docMk/>
            <pc:sldMasterMk cId="0" sldId="2147483675"/>
            <pc:sldLayoutMk cId="0" sldId="2147483657"/>
          </pc:sldLayoutMkLst>
        </pc:sldLayoutChg>
        <pc:sldLayoutChg chg="del">
          <pc:chgData name="VŨ NGỌC PHƯƠNG" userId="c2f6f57a-3af7-4942-a992-079cb462e59f" providerId="ADAL" clId="{C127D35A-AFE4-4555-A5FD-A638329437AF}" dt="2024-12-05T16:32:37.738" v="2332" actId="47"/>
          <pc:sldLayoutMkLst>
            <pc:docMk/>
            <pc:sldMasterMk cId="0" sldId="2147483675"/>
            <pc:sldLayoutMk cId="0" sldId="2147483659"/>
          </pc:sldLayoutMkLst>
        </pc:sldLayoutChg>
        <pc:sldLayoutChg chg="del">
          <pc:chgData name="VŨ NGỌC PHƯƠNG" userId="c2f6f57a-3af7-4942-a992-079cb462e59f" providerId="ADAL" clId="{C127D35A-AFE4-4555-A5FD-A638329437AF}" dt="2024-12-05T16:30:45.132" v="2212" actId="47"/>
          <pc:sldLayoutMkLst>
            <pc:docMk/>
            <pc:sldMasterMk cId="0" sldId="2147483675"/>
            <pc:sldLayoutMk cId="0" sldId="2147483660"/>
          </pc:sldLayoutMkLst>
        </pc:sldLayoutChg>
        <pc:sldLayoutChg chg="del">
          <pc:chgData name="VŨ NGỌC PHƯƠNG" userId="c2f6f57a-3af7-4942-a992-079cb462e59f" providerId="ADAL" clId="{C127D35A-AFE4-4555-A5FD-A638329437AF}" dt="2024-12-05T16:32:39.381" v="2339" actId="47"/>
          <pc:sldLayoutMkLst>
            <pc:docMk/>
            <pc:sldMasterMk cId="0" sldId="2147483675"/>
            <pc:sldLayoutMk cId="0" sldId="2147483661"/>
          </pc:sldLayoutMkLst>
        </pc:sldLayoutChg>
        <pc:sldLayoutChg chg="del">
          <pc:chgData name="VŨ NGỌC PHƯƠNG" userId="c2f6f57a-3af7-4942-a992-079cb462e59f" providerId="ADAL" clId="{C127D35A-AFE4-4555-A5FD-A638329437AF}" dt="2024-12-05T16:32:39.875" v="2342" actId="47"/>
          <pc:sldLayoutMkLst>
            <pc:docMk/>
            <pc:sldMasterMk cId="0" sldId="2147483675"/>
            <pc:sldLayoutMk cId="0" sldId="2147483662"/>
          </pc:sldLayoutMkLst>
        </pc:sldLayoutChg>
        <pc:sldLayoutChg chg="del">
          <pc:chgData name="VŨ NGỌC PHƯƠNG" userId="c2f6f57a-3af7-4942-a992-079cb462e59f" providerId="ADAL" clId="{C127D35A-AFE4-4555-A5FD-A638329437AF}" dt="2024-12-05T16:32:35.181" v="2323" actId="47"/>
          <pc:sldLayoutMkLst>
            <pc:docMk/>
            <pc:sldMasterMk cId="0" sldId="2147483675"/>
            <pc:sldLayoutMk cId="0" sldId="2147483664"/>
          </pc:sldLayoutMkLst>
        </pc:sldLayoutChg>
        <pc:sldLayoutChg chg="del">
          <pc:chgData name="VŨ NGỌC PHƯƠNG" userId="c2f6f57a-3af7-4942-a992-079cb462e59f" providerId="ADAL" clId="{C127D35A-AFE4-4555-A5FD-A638329437AF}" dt="2024-12-05T16:32:39.716" v="2341" actId="47"/>
          <pc:sldLayoutMkLst>
            <pc:docMk/>
            <pc:sldMasterMk cId="0" sldId="2147483675"/>
            <pc:sldLayoutMk cId="0" sldId="2147483665"/>
          </pc:sldLayoutMkLst>
        </pc:sldLayoutChg>
        <pc:sldLayoutChg chg="del">
          <pc:chgData name="VŨ NGỌC PHƯƠNG" userId="c2f6f57a-3af7-4942-a992-079cb462e59f" providerId="ADAL" clId="{C127D35A-AFE4-4555-A5FD-A638329437AF}" dt="2024-12-05T16:32:34.474" v="2319" actId="47"/>
          <pc:sldLayoutMkLst>
            <pc:docMk/>
            <pc:sldMasterMk cId="0" sldId="2147483675"/>
            <pc:sldLayoutMk cId="0" sldId="2147483666"/>
          </pc:sldLayoutMkLst>
        </pc:sldLayoutChg>
        <pc:sldLayoutChg chg="del">
          <pc:chgData name="VŨ NGỌC PHƯƠNG" userId="c2f6f57a-3af7-4942-a992-079cb462e59f" providerId="ADAL" clId="{C127D35A-AFE4-4555-A5FD-A638329437AF}" dt="2024-12-05T16:32:38.508" v="2335" actId="47"/>
          <pc:sldLayoutMkLst>
            <pc:docMk/>
            <pc:sldMasterMk cId="0" sldId="2147483675"/>
            <pc:sldLayoutMk cId="0" sldId="2147483667"/>
          </pc:sldLayoutMkLst>
        </pc:sldLayoutChg>
        <pc:sldLayoutChg chg="del">
          <pc:chgData name="VŨ NGỌC PHƯƠNG" userId="c2f6f57a-3af7-4942-a992-079cb462e59f" providerId="ADAL" clId="{C127D35A-AFE4-4555-A5FD-A638329437AF}" dt="2024-12-05T16:32:36.806" v="2329" actId="47"/>
          <pc:sldLayoutMkLst>
            <pc:docMk/>
            <pc:sldMasterMk cId="0" sldId="2147483675"/>
            <pc:sldLayoutMk cId="0" sldId="2147483668"/>
          </pc:sldLayoutMkLst>
        </pc:sldLayoutChg>
        <pc:sldLayoutChg chg="del">
          <pc:chgData name="VŨ NGỌC PHƯƠNG" userId="c2f6f57a-3af7-4942-a992-079cb462e59f" providerId="ADAL" clId="{C127D35A-AFE4-4555-A5FD-A638329437AF}" dt="2024-12-05T16:32:40.021" v="2343" actId="47"/>
          <pc:sldLayoutMkLst>
            <pc:docMk/>
            <pc:sldMasterMk cId="0" sldId="2147483675"/>
            <pc:sldLayoutMk cId="0" sldId="2147483669"/>
          </pc:sldLayoutMkLst>
        </pc:sldLayoutChg>
        <pc:sldLayoutChg chg="del">
          <pc:chgData name="VŨ NGỌC PHƯƠNG" userId="c2f6f57a-3af7-4942-a992-079cb462e59f" providerId="ADAL" clId="{C127D35A-AFE4-4555-A5FD-A638329437AF}" dt="2024-12-05T16:32:40.591" v="2346" actId="47"/>
          <pc:sldLayoutMkLst>
            <pc:docMk/>
            <pc:sldMasterMk cId="0" sldId="2147483675"/>
            <pc:sldLayoutMk cId="0" sldId="2147483670"/>
          </pc:sldLayoutMkLst>
        </pc:sldLayoutChg>
        <pc:sldLayoutChg chg="del">
          <pc:chgData name="VŨ NGỌC PHƯƠNG" userId="c2f6f57a-3af7-4942-a992-079cb462e59f" providerId="ADAL" clId="{C127D35A-AFE4-4555-A5FD-A638329437AF}" dt="2024-12-05T16:32:39.204" v="2338" actId="47"/>
          <pc:sldLayoutMkLst>
            <pc:docMk/>
            <pc:sldMasterMk cId="0" sldId="2147483675"/>
            <pc:sldLayoutMk cId="0" sldId="2147483671"/>
          </pc:sldLayoutMkLst>
        </pc:sldLayoutChg>
        <pc:sldLayoutChg chg="del">
          <pc:chgData name="VŨ NGỌC PHƯƠNG" userId="c2f6f57a-3af7-4942-a992-079cb462e59f" providerId="ADAL" clId="{C127D35A-AFE4-4555-A5FD-A638329437AF}" dt="2024-12-05T16:31:14.452" v="2216" actId="2696"/>
          <pc:sldLayoutMkLst>
            <pc:docMk/>
            <pc:sldMasterMk cId="0" sldId="2147483675"/>
            <pc:sldLayoutMk cId="0" sldId="2147483672"/>
          </pc:sldLayoutMkLst>
        </pc:sldLayoutChg>
        <pc:sldLayoutChg chg="del">
          <pc:chgData name="VŨ NGỌC PHƯƠNG" userId="c2f6f57a-3af7-4942-a992-079cb462e59f" providerId="ADAL" clId="{C127D35A-AFE4-4555-A5FD-A638329437AF}" dt="2024-12-05T16:32:40.530" v="2344" actId="47"/>
          <pc:sldLayoutMkLst>
            <pc:docMk/>
            <pc:sldMasterMk cId="0" sldId="2147483675"/>
            <pc:sldLayoutMk cId="0" sldId="2147483673"/>
          </pc:sldLayoutMkLst>
        </pc:sldLayoutChg>
        <pc:sldLayoutChg chg="del">
          <pc:chgData name="VŨ NGỌC PHƯƠNG" userId="c2f6f57a-3af7-4942-a992-079cb462e59f" providerId="ADAL" clId="{C127D35A-AFE4-4555-A5FD-A638329437AF}" dt="2024-12-05T16:32:38.163" v="2334" actId="47"/>
          <pc:sldLayoutMkLst>
            <pc:docMk/>
            <pc:sldMasterMk cId="0" sldId="2147483675"/>
            <pc:sldLayoutMk cId="70566159" sldId="2147483677"/>
          </pc:sldLayoutMkLst>
        </pc:sldLayoutChg>
      </pc:sldMasterChg>
      <pc:sldMasterChg chg="del delSldLayout">
        <pc:chgData name="VŨ NGỌC PHƯƠNG" userId="c2f6f57a-3af7-4942-a992-079cb462e59f" providerId="ADAL" clId="{C127D35A-AFE4-4555-A5FD-A638329437AF}" dt="2024-12-05T16:32:44.131" v="2364" actId="47"/>
        <pc:sldMasterMkLst>
          <pc:docMk/>
          <pc:sldMasterMk cId="0" sldId="2147483676"/>
        </pc:sldMasterMkLst>
        <pc:sldLayoutChg chg="del">
          <pc:chgData name="VŨ NGỌC PHƯƠNG" userId="c2f6f57a-3af7-4942-a992-079cb462e59f" providerId="ADAL" clId="{C127D35A-AFE4-4555-A5FD-A638329437AF}" dt="2024-12-05T16:32:44.131" v="2364" actId="47"/>
          <pc:sldLayoutMkLst>
            <pc:docMk/>
            <pc:sldMasterMk cId="0" sldId="2147483676"/>
            <pc:sldLayoutMk cId="0" sldId="2147483674"/>
          </pc:sldLayoutMkLst>
        </pc:sldLayoutChg>
      </pc:sldMasterChg>
    </pc:docChg>
  </pc:docChgLst>
  <pc:docChgLst>
    <pc:chgData name="VŨ NGỌC PHƯƠNG" userId="c2f6f57a-3af7-4942-a992-079cb462e59f" providerId="ADAL" clId="{71536AAD-8BD0-4321-83BB-C9B02EF045F1}"/>
    <pc:docChg chg="undo custSel addSld delSld modSld sldOrd">
      <pc:chgData name="VŨ NGỌC PHƯƠNG" userId="c2f6f57a-3af7-4942-a992-079cb462e59f" providerId="ADAL" clId="{71536AAD-8BD0-4321-83BB-C9B02EF045F1}" dt="2024-11-24T14:46:56.611" v="1915" actId="14100"/>
      <pc:docMkLst>
        <pc:docMk/>
      </pc:docMkLst>
      <pc:sldChg chg="modSp mod">
        <pc:chgData name="VŨ NGỌC PHƯƠNG" userId="c2f6f57a-3af7-4942-a992-079cb462e59f" providerId="ADAL" clId="{71536AAD-8BD0-4321-83BB-C9B02EF045F1}" dt="2024-11-24T12:05:49.832" v="81" actId="20577"/>
        <pc:sldMkLst>
          <pc:docMk/>
          <pc:sldMk cId="0" sldId="256"/>
        </pc:sldMkLst>
        <pc:spChg chg="mod">
          <ac:chgData name="VŨ NGỌC PHƯƠNG" userId="c2f6f57a-3af7-4942-a992-079cb462e59f" providerId="ADAL" clId="{71536AAD-8BD0-4321-83BB-C9B02EF045F1}" dt="2024-11-24T12:05:49.832" v="81" actId="20577"/>
          <ac:spMkLst>
            <pc:docMk/>
            <pc:sldMk cId="0" sldId="256"/>
            <ac:spMk id="185" creationId="{00000000-0000-0000-0000-000000000000}"/>
          </ac:spMkLst>
        </pc:spChg>
        <pc:spChg chg="mod">
          <ac:chgData name="VŨ NGỌC PHƯƠNG" userId="c2f6f57a-3af7-4942-a992-079cb462e59f" providerId="ADAL" clId="{71536AAD-8BD0-4321-83BB-C9B02EF045F1}" dt="2024-11-24T12:04:27.643" v="70" actId="122"/>
          <ac:spMkLst>
            <pc:docMk/>
            <pc:sldMk cId="0" sldId="256"/>
            <ac:spMk id="186" creationId="{00000000-0000-0000-0000-000000000000}"/>
          </ac:spMkLst>
        </pc:spChg>
      </pc:sldChg>
      <pc:sldChg chg="del">
        <pc:chgData name="VŨ NGỌC PHƯƠNG" userId="c2f6f57a-3af7-4942-a992-079cb462e59f" providerId="ADAL" clId="{71536AAD-8BD0-4321-83BB-C9B02EF045F1}" dt="2024-11-24T11:59:18.851" v="0" actId="47"/>
        <pc:sldMkLst>
          <pc:docMk/>
          <pc:sldMk cId="0" sldId="257"/>
        </pc:sldMkLst>
      </pc:sldChg>
      <pc:sldChg chg="addSp delSp modSp mod">
        <pc:chgData name="VŨ NGỌC PHƯƠNG" userId="c2f6f57a-3af7-4942-a992-079cb462e59f" providerId="ADAL" clId="{71536AAD-8BD0-4321-83BB-C9B02EF045F1}" dt="2024-11-24T13:34:07.778" v="750" actId="21"/>
        <pc:sldMkLst>
          <pc:docMk/>
          <pc:sldMk cId="0" sldId="258"/>
        </pc:sldMkLst>
        <pc:picChg chg="add del mod">
          <ac:chgData name="VŨ NGỌC PHƯƠNG" userId="c2f6f57a-3af7-4942-a992-079cb462e59f" providerId="ADAL" clId="{71536AAD-8BD0-4321-83BB-C9B02EF045F1}" dt="2024-11-24T13:34:07.778" v="750" actId="21"/>
          <ac:picMkLst>
            <pc:docMk/>
            <pc:sldMk cId="0" sldId="258"/>
            <ac:picMk id="12" creationId="{E975912A-13E5-7225-7C52-14CEDB6B0216}"/>
          </ac:picMkLst>
        </pc:picChg>
      </pc:sldChg>
      <pc:sldChg chg="addSp delSp modSp mod ord">
        <pc:chgData name="VŨ NGỌC PHƯƠNG" userId="c2f6f57a-3af7-4942-a992-079cb462e59f" providerId="ADAL" clId="{71536AAD-8BD0-4321-83BB-C9B02EF045F1}" dt="2024-11-24T12:20:44.349" v="127"/>
        <pc:sldMkLst>
          <pc:docMk/>
          <pc:sldMk cId="0" sldId="262"/>
        </pc:sldMkLst>
        <pc:spChg chg="add del mod">
          <ac:chgData name="VŨ NGỌC PHƯƠNG" userId="c2f6f57a-3af7-4942-a992-079cb462e59f" providerId="ADAL" clId="{71536AAD-8BD0-4321-83BB-C9B02EF045F1}" dt="2024-11-24T12:10:57.706" v="90" actId="478"/>
          <ac:spMkLst>
            <pc:docMk/>
            <pc:sldMk cId="0" sldId="262"/>
            <ac:spMk id="3" creationId="{5C12C4BC-E666-64E3-BF46-9502545682D3}"/>
          </ac:spMkLst>
        </pc:spChg>
        <pc:spChg chg="add del mod">
          <ac:chgData name="VŨ NGỌC PHƯƠNG" userId="c2f6f57a-3af7-4942-a992-079cb462e59f" providerId="ADAL" clId="{71536AAD-8BD0-4321-83BB-C9B02EF045F1}" dt="2024-11-24T12:11:00.268" v="92" actId="478"/>
          <ac:spMkLst>
            <pc:docMk/>
            <pc:sldMk cId="0" sldId="262"/>
            <ac:spMk id="5" creationId="{835A9484-DF6C-CA37-F688-FB656FEF5FAE}"/>
          </ac:spMkLst>
        </pc:spChg>
        <pc:spChg chg="add del mod">
          <ac:chgData name="VŨ NGỌC PHƯƠNG" userId="c2f6f57a-3af7-4942-a992-079cb462e59f" providerId="ADAL" clId="{71536AAD-8BD0-4321-83BB-C9B02EF045F1}" dt="2024-11-24T12:20:01.213" v="110" actId="478"/>
          <ac:spMkLst>
            <pc:docMk/>
            <pc:sldMk cId="0" sldId="262"/>
            <ac:spMk id="7" creationId="{12C06F09-2AE2-7E6A-E9C5-2D7A1A0745A4}"/>
          </ac:spMkLst>
        </pc:spChg>
        <pc:spChg chg="add del mod">
          <ac:chgData name="VŨ NGỌC PHƯƠNG" userId="c2f6f57a-3af7-4942-a992-079cb462e59f" providerId="ADAL" clId="{71536AAD-8BD0-4321-83BB-C9B02EF045F1}" dt="2024-11-24T12:20:04.224" v="112" actId="478"/>
          <ac:spMkLst>
            <pc:docMk/>
            <pc:sldMk cId="0" sldId="262"/>
            <ac:spMk id="9" creationId="{7CA0BC80-E0CD-3225-BCF1-DB1ABCF1EA77}"/>
          </ac:spMkLst>
        </pc:spChg>
        <pc:spChg chg="add del mod">
          <ac:chgData name="VŨ NGỌC PHƯƠNG" userId="c2f6f57a-3af7-4942-a992-079cb462e59f" providerId="ADAL" clId="{71536AAD-8BD0-4321-83BB-C9B02EF045F1}" dt="2024-11-24T12:20:09.499" v="117" actId="478"/>
          <ac:spMkLst>
            <pc:docMk/>
            <pc:sldMk cId="0" sldId="262"/>
            <ac:spMk id="11" creationId="{AB0F9229-4360-788A-D42E-FEADE4646EF9}"/>
          </ac:spMkLst>
        </pc:spChg>
        <pc:spChg chg="add del mod">
          <ac:chgData name="VŨ NGỌC PHƯƠNG" userId="c2f6f57a-3af7-4942-a992-079cb462e59f" providerId="ADAL" clId="{71536AAD-8BD0-4321-83BB-C9B02EF045F1}" dt="2024-11-24T12:20:13.229" v="119" actId="478"/>
          <ac:spMkLst>
            <pc:docMk/>
            <pc:sldMk cId="0" sldId="262"/>
            <ac:spMk id="13" creationId="{3F02130E-3555-BA9A-6A7A-E92B4B1EA3CE}"/>
          </ac:spMkLst>
        </pc:spChg>
        <pc:spChg chg="del mod">
          <ac:chgData name="VŨ NGỌC PHƯƠNG" userId="c2f6f57a-3af7-4942-a992-079cb462e59f" providerId="ADAL" clId="{71536AAD-8BD0-4321-83BB-C9B02EF045F1}" dt="2024-11-24T12:10:54.985" v="89" actId="478"/>
          <ac:spMkLst>
            <pc:docMk/>
            <pc:sldMk cId="0" sldId="262"/>
            <ac:spMk id="236" creationId="{00000000-0000-0000-0000-000000000000}"/>
          </ac:spMkLst>
        </pc:spChg>
        <pc:spChg chg="del">
          <ac:chgData name="VŨ NGỌC PHƯƠNG" userId="c2f6f57a-3af7-4942-a992-079cb462e59f" providerId="ADAL" clId="{71536AAD-8BD0-4321-83BB-C9B02EF045F1}" dt="2024-11-24T12:10:59.319" v="91" actId="478"/>
          <ac:spMkLst>
            <pc:docMk/>
            <pc:sldMk cId="0" sldId="262"/>
            <ac:spMk id="237" creationId="{00000000-0000-0000-0000-000000000000}"/>
          </ac:spMkLst>
        </pc:spChg>
        <pc:spChg chg="del">
          <ac:chgData name="VŨ NGỌC PHƯƠNG" userId="c2f6f57a-3af7-4942-a992-079cb462e59f" providerId="ADAL" clId="{71536AAD-8BD0-4321-83BB-C9B02EF045F1}" dt="2024-11-24T12:20:00.009" v="109" actId="478"/>
          <ac:spMkLst>
            <pc:docMk/>
            <pc:sldMk cId="0" sldId="262"/>
            <ac:spMk id="238" creationId="{00000000-0000-0000-0000-000000000000}"/>
          </ac:spMkLst>
        </pc:spChg>
        <pc:spChg chg="del">
          <ac:chgData name="VŨ NGỌC PHƯƠNG" userId="c2f6f57a-3af7-4942-a992-079cb462e59f" providerId="ADAL" clId="{71536AAD-8BD0-4321-83BB-C9B02EF045F1}" dt="2024-11-24T12:20:02.515" v="111" actId="478"/>
          <ac:spMkLst>
            <pc:docMk/>
            <pc:sldMk cId="0" sldId="262"/>
            <ac:spMk id="239" creationId="{00000000-0000-0000-0000-000000000000}"/>
          </ac:spMkLst>
        </pc:spChg>
        <pc:spChg chg="del mod">
          <ac:chgData name="VŨ NGỌC PHƯƠNG" userId="c2f6f57a-3af7-4942-a992-079cb462e59f" providerId="ADAL" clId="{71536AAD-8BD0-4321-83BB-C9B02EF045F1}" dt="2024-11-24T12:20:07.484" v="116" actId="478"/>
          <ac:spMkLst>
            <pc:docMk/>
            <pc:sldMk cId="0" sldId="262"/>
            <ac:spMk id="240" creationId="{00000000-0000-0000-0000-000000000000}"/>
          </ac:spMkLst>
        </pc:spChg>
        <pc:spChg chg="del">
          <ac:chgData name="VŨ NGỌC PHƯƠNG" userId="c2f6f57a-3af7-4942-a992-079cb462e59f" providerId="ADAL" clId="{71536AAD-8BD0-4321-83BB-C9B02EF045F1}" dt="2024-11-24T12:20:10.806" v="118" actId="478"/>
          <ac:spMkLst>
            <pc:docMk/>
            <pc:sldMk cId="0" sldId="262"/>
            <ac:spMk id="241" creationId="{00000000-0000-0000-0000-000000000000}"/>
          </ac:spMkLst>
        </pc:spChg>
        <pc:spChg chg="del">
          <ac:chgData name="VŨ NGỌC PHƯƠNG" userId="c2f6f57a-3af7-4942-a992-079cb462e59f" providerId="ADAL" clId="{71536AAD-8BD0-4321-83BB-C9B02EF045F1}" dt="2024-11-24T12:10:52.700" v="87" actId="478"/>
          <ac:spMkLst>
            <pc:docMk/>
            <pc:sldMk cId="0" sldId="262"/>
            <ac:spMk id="242" creationId="{00000000-0000-0000-0000-000000000000}"/>
          </ac:spMkLst>
        </pc:spChg>
        <pc:spChg chg="del">
          <ac:chgData name="VŨ NGỌC PHƯƠNG" userId="c2f6f57a-3af7-4942-a992-079cb462e59f" providerId="ADAL" clId="{71536AAD-8BD0-4321-83BB-C9B02EF045F1}" dt="2024-11-24T12:10:50.900" v="86" actId="478"/>
          <ac:spMkLst>
            <pc:docMk/>
            <pc:sldMk cId="0" sldId="262"/>
            <ac:spMk id="243" creationId="{00000000-0000-0000-0000-000000000000}"/>
          </ac:spMkLst>
        </pc:spChg>
        <pc:grpChg chg="del">
          <ac:chgData name="VŨ NGỌC PHƯƠNG" userId="c2f6f57a-3af7-4942-a992-079cb462e59f" providerId="ADAL" clId="{71536AAD-8BD0-4321-83BB-C9B02EF045F1}" dt="2024-11-24T12:20:06.207" v="114" actId="478"/>
          <ac:grpSpMkLst>
            <pc:docMk/>
            <pc:sldMk cId="0" sldId="262"/>
            <ac:grpSpMk id="244" creationId="{00000000-0000-0000-0000-000000000000}"/>
          </ac:grpSpMkLst>
        </pc:grpChg>
        <pc:picChg chg="add mod">
          <ac:chgData name="VŨ NGỌC PHƯƠNG" userId="c2f6f57a-3af7-4942-a992-079cb462e59f" providerId="ADAL" clId="{71536AAD-8BD0-4321-83BB-C9B02EF045F1}" dt="2024-11-24T12:20:30.126" v="125" actId="1076"/>
          <ac:picMkLst>
            <pc:docMk/>
            <pc:sldMk cId="0" sldId="262"/>
            <ac:picMk id="1026" creationId="{F9ADE9C8-E39D-2842-7874-D83FB483AD2B}"/>
          </ac:picMkLst>
        </pc:picChg>
        <pc:picChg chg="add mod">
          <ac:chgData name="VŨ NGỌC PHƯƠNG" userId="c2f6f57a-3af7-4942-a992-079cb462e59f" providerId="ADAL" clId="{71536AAD-8BD0-4321-83BB-C9B02EF045F1}" dt="2024-11-24T12:20:28.227" v="124" actId="1076"/>
          <ac:picMkLst>
            <pc:docMk/>
            <pc:sldMk cId="0" sldId="262"/>
            <ac:picMk id="1028" creationId="{275A8A5E-7621-D9B3-A2E3-270FD558B3C0}"/>
          </ac:picMkLst>
        </pc:picChg>
      </pc:sldChg>
      <pc:sldChg chg="new del">
        <pc:chgData name="VŨ NGỌC PHƯƠNG" userId="c2f6f57a-3af7-4942-a992-079cb462e59f" providerId="ADAL" clId="{71536AAD-8BD0-4321-83BB-C9B02EF045F1}" dt="2024-11-24T12:21:09.094" v="130" actId="47"/>
        <pc:sldMkLst>
          <pc:docMk/>
          <pc:sldMk cId="1945976884" sldId="309"/>
        </pc:sldMkLst>
      </pc:sldChg>
      <pc:sldChg chg="addSp delSp modSp add mod">
        <pc:chgData name="VŨ NGỌC PHƯƠNG" userId="c2f6f57a-3af7-4942-a992-079cb462e59f" providerId="ADAL" clId="{71536AAD-8BD0-4321-83BB-C9B02EF045F1}" dt="2024-11-24T12:46:16.052" v="394" actId="403"/>
        <pc:sldMkLst>
          <pc:docMk/>
          <pc:sldMk cId="1668956179" sldId="310"/>
        </pc:sldMkLst>
        <pc:spChg chg="add del mod ord">
          <ac:chgData name="VŨ NGỌC PHƯƠNG" userId="c2f6f57a-3af7-4942-a992-079cb462e59f" providerId="ADAL" clId="{71536AAD-8BD0-4321-83BB-C9B02EF045F1}" dt="2024-11-24T12:40:30.327" v="229" actId="478"/>
          <ac:spMkLst>
            <pc:docMk/>
            <pc:sldMk cId="1668956179" sldId="310"/>
            <ac:spMk id="6" creationId="{FF2EE69B-4F5A-C036-3AD5-485BFD43DABC}"/>
          </ac:spMkLst>
        </pc:spChg>
        <pc:spChg chg="add del mod ord">
          <ac:chgData name="VŨ NGỌC PHƯƠNG" userId="c2f6f57a-3af7-4942-a992-079cb462e59f" providerId="ADAL" clId="{71536AAD-8BD0-4321-83BB-C9B02EF045F1}" dt="2024-11-24T12:40:30.327" v="229" actId="478"/>
          <ac:spMkLst>
            <pc:docMk/>
            <pc:sldMk cId="1668956179" sldId="310"/>
            <ac:spMk id="7" creationId="{D8CE1896-7138-77FB-2C02-FE46760DA9E4}"/>
          </ac:spMkLst>
        </pc:spChg>
        <pc:spChg chg="add mod">
          <ac:chgData name="VŨ NGỌC PHƯƠNG" userId="c2f6f57a-3af7-4942-a992-079cb462e59f" providerId="ADAL" clId="{71536AAD-8BD0-4321-83BB-C9B02EF045F1}" dt="2024-11-24T12:46:16.052" v="394" actId="403"/>
          <ac:spMkLst>
            <pc:docMk/>
            <pc:sldMk cId="1668956179" sldId="310"/>
            <ac:spMk id="8" creationId="{F76FBB4C-4D2C-1C48-4181-B5C5D83768DC}"/>
          </ac:spMkLst>
        </pc:spChg>
        <pc:spChg chg="mod">
          <ac:chgData name="VŨ NGỌC PHƯƠNG" userId="c2f6f57a-3af7-4942-a992-079cb462e59f" providerId="ADAL" clId="{71536AAD-8BD0-4321-83BB-C9B02EF045F1}" dt="2024-11-24T12:26:21.082" v="178" actId="20577"/>
          <ac:spMkLst>
            <pc:docMk/>
            <pc:sldMk cId="1668956179" sldId="310"/>
            <ac:spMk id="235" creationId="{76E17B01-881E-B2E3-52D5-9D5B77DBB93E}"/>
          </ac:spMkLst>
        </pc:spChg>
        <pc:picChg chg="add mod">
          <ac:chgData name="VŨ NGỌC PHƯƠNG" userId="c2f6f57a-3af7-4942-a992-079cb462e59f" providerId="ADAL" clId="{71536AAD-8BD0-4321-83BB-C9B02EF045F1}" dt="2024-11-24T12:25:17.487" v="172" actId="1076"/>
          <ac:picMkLst>
            <pc:docMk/>
            <pc:sldMk cId="1668956179" sldId="310"/>
            <ac:picMk id="3" creationId="{7DAB3287-69CB-65DF-7367-4C4285FEAF69}"/>
          </ac:picMkLst>
        </pc:picChg>
        <pc:picChg chg="add del mod ord">
          <ac:chgData name="VŨ NGỌC PHƯƠNG" userId="c2f6f57a-3af7-4942-a992-079cb462e59f" providerId="ADAL" clId="{71536AAD-8BD0-4321-83BB-C9B02EF045F1}" dt="2024-11-24T12:40:31.940" v="230" actId="478"/>
          <ac:picMkLst>
            <pc:docMk/>
            <pc:sldMk cId="1668956179" sldId="310"/>
            <ac:picMk id="5" creationId="{441A46D1-19D2-96AD-28AB-87BAF3382AEA}"/>
          </ac:picMkLst>
        </pc:picChg>
        <pc:picChg chg="del mod">
          <ac:chgData name="VŨ NGỌC PHƯƠNG" userId="c2f6f57a-3af7-4942-a992-079cb462e59f" providerId="ADAL" clId="{71536AAD-8BD0-4321-83BB-C9B02EF045F1}" dt="2024-11-24T12:32:02.970" v="179" actId="478"/>
          <ac:picMkLst>
            <pc:docMk/>
            <pc:sldMk cId="1668956179" sldId="310"/>
            <ac:picMk id="1026" creationId="{2F3A0D46-07D3-093E-0C50-B8195FF792A0}"/>
          </ac:picMkLst>
        </pc:picChg>
        <pc:picChg chg="del mod">
          <ac:chgData name="VŨ NGỌC PHƯƠNG" userId="c2f6f57a-3af7-4942-a992-079cb462e59f" providerId="ADAL" clId="{71536AAD-8BD0-4321-83BB-C9B02EF045F1}" dt="2024-11-24T12:25:11.522" v="168" actId="478"/>
          <ac:picMkLst>
            <pc:docMk/>
            <pc:sldMk cId="1668956179" sldId="310"/>
            <ac:picMk id="1028" creationId="{C7981393-63CA-6E09-B382-191429BBD1BE}"/>
          </ac:picMkLst>
        </pc:picChg>
      </pc:sldChg>
      <pc:sldChg chg="addSp delSp modSp add mod">
        <pc:chgData name="VŨ NGỌC PHƯƠNG" userId="c2f6f57a-3af7-4942-a992-079cb462e59f" providerId="ADAL" clId="{71536AAD-8BD0-4321-83BB-C9B02EF045F1}" dt="2024-11-24T12:46:25.334" v="395" actId="1076"/>
        <pc:sldMkLst>
          <pc:docMk/>
          <pc:sldMk cId="3864547424" sldId="311"/>
        </pc:sldMkLst>
        <pc:spChg chg="add mod ord">
          <ac:chgData name="VŨ NGỌC PHƯƠNG" userId="c2f6f57a-3af7-4942-a992-079cb462e59f" providerId="ADAL" clId="{71536AAD-8BD0-4321-83BB-C9B02EF045F1}" dt="2024-11-24T12:43:55.289" v="317" actId="1036"/>
          <ac:spMkLst>
            <pc:docMk/>
            <pc:sldMk cId="3864547424" sldId="311"/>
            <ac:spMk id="4" creationId="{30D91141-A157-3B8E-FFC7-F9122560A5DE}"/>
          </ac:spMkLst>
        </pc:spChg>
        <pc:spChg chg="mod">
          <ac:chgData name="VŨ NGỌC PHƯƠNG" userId="c2f6f57a-3af7-4942-a992-079cb462e59f" providerId="ADAL" clId="{71536AAD-8BD0-4321-83BB-C9B02EF045F1}" dt="2024-11-24T12:43:55.289" v="317" actId="1036"/>
          <ac:spMkLst>
            <pc:docMk/>
            <pc:sldMk cId="3864547424" sldId="311"/>
            <ac:spMk id="6" creationId="{75C66E82-EC2E-39BD-1796-ABA62B19C525}"/>
          </ac:spMkLst>
        </pc:spChg>
        <pc:spChg chg="mod ord">
          <ac:chgData name="VŨ NGỌC PHƯƠNG" userId="c2f6f57a-3af7-4942-a992-079cb462e59f" providerId="ADAL" clId="{71536AAD-8BD0-4321-83BB-C9B02EF045F1}" dt="2024-11-24T12:43:55.289" v="317" actId="1036"/>
          <ac:spMkLst>
            <pc:docMk/>
            <pc:sldMk cId="3864547424" sldId="311"/>
            <ac:spMk id="7" creationId="{3BC92A2F-71BA-C21B-E8E8-BA99EE178E2B}"/>
          </ac:spMkLst>
        </pc:spChg>
        <pc:spChg chg="add mod ord">
          <ac:chgData name="VŨ NGỌC PHƯƠNG" userId="c2f6f57a-3af7-4942-a992-079cb462e59f" providerId="ADAL" clId="{71536AAD-8BD0-4321-83BB-C9B02EF045F1}" dt="2024-11-24T12:43:55.289" v="317" actId="1036"/>
          <ac:spMkLst>
            <pc:docMk/>
            <pc:sldMk cId="3864547424" sldId="311"/>
            <ac:spMk id="8" creationId="{666EC38F-7988-F23E-41E7-83D173AC93BA}"/>
          </ac:spMkLst>
        </pc:spChg>
        <pc:spChg chg="add mod">
          <ac:chgData name="VŨ NGỌC PHƯƠNG" userId="c2f6f57a-3af7-4942-a992-079cb462e59f" providerId="ADAL" clId="{71536AAD-8BD0-4321-83BB-C9B02EF045F1}" dt="2024-11-24T12:43:55.289" v="317" actId="1036"/>
          <ac:spMkLst>
            <pc:docMk/>
            <pc:sldMk cId="3864547424" sldId="311"/>
            <ac:spMk id="9" creationId="{BDD79A83-7462-284D-4FA5-7E69925364AB}"/>
          </ac:spMkLst>
        </pc:spChg>
        <pc:spChg chg="add mod">
          <ac:chgData name="VŨ NGỌC PHƯƠNG" userId="c2f6f57a-3af7-4942-a992-079cb462e59f" providerId="ADAL" clId="{71536AAD-8BD0-4321-83BB-C9B02EF045F1}" dt="2024-11-24T12:46:25.334" v="395" actId="1076"/>
          <ac:spMkLst>
            <pc:docMk/>
            <pc:sldMk cId="3864547424" sldId="311"/>
            <ac:spMk id="10" creationId="{AC9CC559-BD92-C98D-4499-23849288BEA2}"/>
          </ac:spMkLst>
        </pc:spChg>
        <pc:spChg chg="add mod">
          <ac:chgData name="VŨ NGỌC PHƯƠNG" userId="c2f6f57a-3af7-4942-a992-079cb462e59f" providerId="ADAL" clId="{71536AAD-8BD0-4321-83BB-C9B02EF045F1}" dt="2024-11-24T12:45:17.233" v="348" actId="1076"/>
          <ac:spMkLst>
            <pc:docMk/>
            <pc:sldMk cId="3864547424" sldId="311"/>
            <ac:spMk id="11" creationId="{6C42B1F3-9F6D-E733-9C14-0E252F05FAD3}"/>
          </ac:spMkLst>
        </pc:spChg>
        <pc:spChg chg="add mod">
          <ac:chgData name="VŨ NGỌC PHƯƠNG" userId="c2f6f57a-3af7-4942-a992-079cb462e59f" providerId="ADAL" clId="{71536AAD-8BD0-4321-83BB-C9B02EF045F1}" dt="2024-11-24T12:44:13.369" v="327" actId="404"/>
          <ac:spMkLst>
            <pc:docMk/>
            <pc:sldMk cId="3864547424" sldId="311"/>
            <ac:spMk id="12" creationId="{6F621E66-1FBF-505D-5ED5-88B933CDA750}"/>
          </ac:spMkLst>
        </pc:spChg>
        <pc:picChg chg="add mod">
          <ac:chgData name="VŨ NGỌC PHƯƠNG" userId="c2f6f57a-3af7-4942-a992-079cb462e59f" providerId="ADAL" clId="{71536AAD-8BD0-4321-83BB-C9B02EF045F1}" dt="2024-11-24T12:43:55.289" v="317" actId="1036"/>
          <ac:picMkLst>
            <pc:docMk/>
            <pc:sldMk cId="3864547424" sldId="311"/>
            <ac:picMk id="2" creationId="{555B91FD-9F12-4017-1FCD-5BE97AB79D76}"/>
          </ac:picMkLst>
        </pc:picChg>
        <pc:picChg chg="del">
          <ac:chgData name="VŨ NGỌC PHƯƠNG" userId="c2f6f57a-3af7-4942-a992-079cb462e59f" providerId="ADAL" clId="{71536AAD-8BD0-4321-83BB-C9B02EF045F1}" dt="2024-11-24T12:38:56.081" v="213" actId="478"/>
          <ac:picMkLst>
            <pc:docMk/>
            <pc:sldMk cId="3864547424" sldId="311"/>
            <ac:picMk id="3" creationId="{86704373-21C6-1BFC-C1CD-AAC12F78468C}"/>
          </ac:picMkLst>
        </pc:picChg>
        <pc:picChg chg="mod">
          <ac:chgData name="VŨ NGỌC PHƯƠNG" userId="c2f6f57a-3af7-4942-a992-079cb462e59f" providerId="ADAL" clId="{71536AAD-8BD0-4321-83BB-C9B02EF045F1}" dt="2024-11-24T12:43:55.289" v="317" actId="1036"/>
          <ac:picMkLst>
            <pc:docMk/>
            <pc:sldMk cId="3864547424" sldId="311"/>
            <ac:picMk id="5" creationId="{A2D5C33D-A50A-5693-3985-F76EE82F0631}"/>
          </ac:picMkLst>
        </pc:picChg>
      </pc:sldChg>
      <pc:sldChg chg="addSp delSp modSp add mod">
        <pc:chgData name="VŨ NGỌC PHƯƠNG" userId="c2f6f57a-3af7-4942-a992-079cb462e59f" providerId="ADAL" clId="{71536AAD-8BD0-4321-83BB-C9B02EF045F1}" dt="2024-11-24T13:01:35.980" v="421" actId="1076"/>
        <pc:sldMkLst>
          <pc:docMk/>
          <pc:sldMk cId="2023407203" sldId="312"/>
        </pc:sldMkLst>
        <pc:spChg chg="del">
          <ac:chgData name="VŨ NGỌC PHƯƠNG" userId="c2f6f57a-3af7-4942-a992-079cb462e59f" providerId="ADAL" clId="{71536AAD-8BD0-4321-83BB-C9B02EF045F1}" dt="2024-11-24T13:01:17.877" v="416" actId="478"/>
          <ac:spMkLst>
            <pc:docMk/>
            <pc:sldMk cId="2023407203" sldId="312"/>
            <ac:spMk id="8" creationId="{FCC7CAE8-E35E-A052-C0D2-5DC24DFB2EA8}"/>
          </ac:spMkLst>
        </pc:spChg>
        <pc:spChg chg="mod">
          <ac:chgData name="VŨ NGỌC PHƯƠNG" userId="c2f6f57a-3af7-4942-a992-079cb462e59f" providerId="ADAL" clId="{71536AAD-8BD0-4321-83BB-C9B02EF045F1}" dt="2024-11-24T12:51:47.802" v="411" actId="20577"/>
          <ac:spMkLst>
            <pc:docMk/>
            <pc:sldMk cId="2023407203" sldId="312"/>
            <ac:spMk id="235" creationId="{C67367A2-E5EF-ACE8-DDF2-1D0FCB22BC1E}"/>
          </ac:spMkLst>
        </pc:spChg>
        <pc:picChg chg="del">
          <ac:chgData name="VŨ NGỌC PHƯƠNG" userId="c2f6f57a-3af7-4942-a992-079cb462e59f" providerId="ADAL" clId="{71536AAD-8BD0-4321-83BB-C9B02EF045F1}" dt="2024-11-24T12:59:38.632" v="412" actId="478"/>
          <ac:picMkLst>
            <pc:docMk/>
            <pc:sldMk cId="2023407203" sldId="312"/>
            <ac:picMk id="3" creationId="{6D0EA31B-1D3C-CB42-C649-F1616862B2C1}"/>
          </ac:picMkLst>
        </pc:picChg>
        <pc:picChg chg="add mod">
          <ac:chgData name="VŨ NGỌC PHƯƠNG" userId="c2f6f57a-3af7-4942-a992-079cb462e59f" providerId="ADAL" clId="{71536AAD-8BD0-4321-83BB-C9B02EF045F1}" dt="2024-11-24T13:01:35.980" v="421" actId="1076"/>
          <ac:picMkLst>
            <pc:docMk/>
            <pc:sldMk cId="2023407203" sldId="312"/>
            <ac:picMk id="4" creationId="{12C18A97-ADC7-5A85-6F72-064B3869EA10}"/>
          </ac:picMkLst>
        </pc:picChg>
        <pc:picChg chg="add mod">
          <ac:chgData name="VŨ NGỌC PHƯƠNG" userId="c2f6f57a-3af7-4942-a992-079cb462e59f" providerId="ADAL" clId="{71536AAD-8BD0-4321-83BB-C9B02EF045F1}" dt="2024-11-24T13:01:33.204" v="420" actId="1076"/>
          <ac:picMkLst>
            <pc:docMk/>
            <pc:sldMk cId="2023407203" sldId="312"/>
            <ac:picMk id="6" creationId="{ACB84A1A-D84D-2F18-1F41-95C22B028EDF}"/>
          </ac:picMkLst>
        </pc:picChg>
      </pc:sldChg>
      <pc:sldChg chg="addSp delSp modSp add mod">
        <pc:chgData name="VŨ NGỌC PHƯƠNG" userId="c2f6f57a-3af7-4942-a992-079cb462e59f" providerId="ADAL" clId="{71536AAD-8BD0-4321-83BB-C9B02EF045F1}" dt="2024-11-24T13:23:33.128" v="537" actId="21"/>
        <pc:sldMkLst>
          <pc:docMk/>
          <pc:sldMk cId="2543376041" sldId="313"/>
        </pc:sldMkLst>
        <pc:spChg chg="add mod">
          <ac:chgData name="VŨ NGỌC PHƯƠNG" userId="c2f6f57a-3af7-4942-a992-079cb462e59f" providerId="ADAL" clId="{71536AAD-8BD0-4321-83BB-C9B02EF045F1}" dt="2024-11-24T13:20:17.746" v="533" actId="1076"/>
          <ac:spMkLst>
            <pc:docMk/>
            <pc:sldMk cId="2543376041" sldId="313"/>
            <ac:spMk id="2" creationId="{3F094988-AC60-7539-AB57-136835964B32}"/>
          </ac:spMkLst>
        </pc:spChg>
        <pc:spChg chg="add del mod">
          <ac:chgData name="VŨ NGỌC PHƯƠNG" userId="c2f6f57a-3af7-4942-a992-079cb462e59f" providerId="ADAL" clId="{71536AAD-8BD0-4321-83BB-C9B02EF045F1}" dt="2024-11-24T13:14:07.683" v="429" actId="478"/>
          <ac:spMkLst>
            <pc:docMk/>
            <pc:sldMk cId="2543376041" sldId="313"/>
            <ac:spMk id="5" creationId="{60139505-0810-7FEE-E282-5AA064C0B16C}"/>
          </ac:spMkLst>
        </pc:spChg>
        <pc:spChg chg="add mod">
          <ac:chgData name="VŨ NGỌC PHƯƠNG" userId="c2f6f57a-3af7-4942-a992-079cb462e59f" providerId="ADAL" clId="{71536AAD-8BD0-4321-83BB-C9B02EF045F1}" dt="2024-11-24T13:20:14.531" v="532" actId="14100"/>
          <ac:spMkLst>
            <pc:docMk/>
            <pc:sldMk cId="2543376041" sldId="313"/>
            <ac:spMk id="7" creationId="{315D66E7-90C2-46B6-79FC-E601756EBC3F}"/>
          </ac:spMkLst>
        </pc:spChg>
        <pc:spChg chg="add del mod">
          <ac:chgData name="VŨ NGỌC PHƯƠNG" userId="c2f6f57a-3af7-4942-a992-079cb462e59f" providerId="ADAL" clId="{71536AAD-8BD0-4321-83BB-C9B02EF045F1}" dt="2024-11-24T13:19:12.242" v="516" actId="478"/>
          <ac:spMkLst>
            <pc:docMk/>
            <pc:sldMk cId="2543376041" sldId="313"/>
            <ac:spMk id="8" creationId="{39767941-DC0C-06E4-2984-284781BA8EAE}"/>
          </ac:spMkLst>
        </pc:spChg>
        <pc:picChg chg="del">
          <ac:chgData name="VŨ NGỌC PHƯƠNG" userId="c2f6f57a-3af7-4942-a992-079cb462e59f" providerId="ADAL" clId="{71536AAD-8BD0-4321-83BB-C9B02EF045F1}" dt="2024-11-24T13:14:08.866" v="430" actId="478"/>
          <ac:picMkLst>
            <pc:docMk/>
            <pc:sldMk cId="2543376041" sldId="313"/>
            <ac:picMk id="4" creationId="{2A81C974-5696-F2D3-4CC0-E8E783E45564}"/>
          </ac:picMkLst>
        </pc:picChg>
        <pc:picChg chg="del">
          <ac:chgData name="VŨ NGỌC PHƯƠNG" userId="c2f6f57a-3af7-4942-a992-079cb462e59f" providerId="ADAL" clId="{71536AAD-8BD0-4321-83BB-C9B02EF045F1}" dt="2024-11-24T13:14:09.490" v="431" actId="478"/>
          <ac:picMkLst>
            <pc:docMk/>
            <pc:sldMk cId="2543376041" sldId="313"/>
            <ac:picMk id="6" creationId="{7BCD3496-EA30-AE85-BC73-4D34BC04B281}"/>
          </ac:picMkLst>
        </pc:picChg>
        <pc:picChg chg="add mod">
          <ac:chgData name="VŨ NGỌC PHƯƠNG" userId="c2f6f57a-3af7-4942-a992-079cb462e59f" providerId="ADAL" clId="{71536AAD-8BD0-4321-83BB-C9B02EF045F1}" dt="2024-11-24T13:19:42.378" v="523" actId="1076"/>
          <ac:picMkLst>
            <pc:docMk/>
            <pc:sldMk cId="2543376041" sldId="313"/>
            <ac:picMk id="10" creationId="{6FFECAD8-FBD9-BF4C-49E9-B7C68F71BD9D}"/>
          </ac:picMkLst>
        </pc:picChg>
        <pc:picChg chg="add del mod">
          <ac:chgData name="VŨ NGỌC PHƯƠNG" userId="c2f6f57a-3af7-4942-a992-079cb462e59f" providerId="ADAL" clId="{71536AAD-8BD0-4321-83BB-C9B02EF045F1}" dt="2024-11-24T13:23:33.128" v="537" actId="21"/>
          <ac:picMkLst>
            <pc:docMk/>
            <pc:sldMk cId="2543376041" sldId="313"/>
            <ac:picMk id="12" creationId="{E975912A-13E5-7225-7C52-14CEDB6B0216}"/>
          </ac:picMkLst>
        </pc:picChg>
      </pc:sldChg>
      <pc:sldChg chg="addSp delSp modSp add mod">
        <pc:chgData name="VŨ NGỌC PHƯƠNG" userId="c2f6f57a-3af7-4942-a992-079cb462e59f" providerId="ADAL" clId="{71536AAD-8BD0-4321-83BB-C9B02EF045F1}" dt="2024-11-24T13:44:59.878" v="930" actId="20577"/>
        <pc:sldMkLst>
          <pc:docMk/>
          <pc:sldMk cId="2646543281" sldId="314"/>
        </pc:sldMkLst>
        <pc:spChg chg="del">
          <ac:chgData name="VŨ NGỌC PHƯƠNG" userId="c2f6f57a-3af7-4942-a992-079cb462e59f" providerId="ADAL" clId="{71536AAD-8BD0-4321-83BB-C9B02EF045F1}" dt="2024-11-24T13:35:49.322" v="759" actId="478"/>
          <ac:spMkLst>
            <pc:docMk/>
            <pc:sldMk cId="2646543281" sldId="314"/>
            <ac:spMk id="2" creationId="{0F6CC9D5-0E80-E568-212F-87066A17D493}"/>
          </ac:spMkLst>
        </pc:spChg>
        <pc:spChg chg="add mod">
          <ac:chgData name="VŨ NGỌC PHƯƠNG" userId="c2f6f57a-3af7-4942-a992-079cb462e59f" providerId="ADAL" clId="{71536AAD-8BD0-4321-83BB-C9B02EF045F1}" dt="2024-11-24T13:44:59.878" v="930" actId="20577"/>
          <ac:spMkLst>
            <pc:docMk/>
            <pc:sldMk cId="2646543281" sldId="314"/>
            <ac:spMk id="3" creationId="{AC09FCCD-B770-8A3F-37CF-B70614B488FB}"/>
          </ac:spMkLst>
        </pc:spChg>
        <pc:spChg chg="mod">
          <ac:chgData name="VŨ NGỌC PHƯƠNG" userId="c2f6f57a-3af7-4942-a992-079cb462e59f" providerId="ADAL" clId="{71536AAD-8BD0-4321-83BB-C9B02EF045F1}" dt="2024-11-24T13:42:22.729" v="856" actId="1076"/>
          <ac:spMkLst>
            <pc:docMk/>
            <pc:sldMk cId="2646543281" sldId="314"/>
            <ac:spMk id="7" creationId="{8F6B69FE-D352-E858-5BF5-634F3BC46948}"/>
          </ac:spMkLst>
        </pc:spChg>
        <pc:spChg chg="mod">
          <ac:chgData name="VŨ NGỌC PHƯƠNG" userId="c2f6f57a-3af7-4942-a992-079cb462e59f" providerId="ADAL" clId="{71536AAD-8BD0-4321-83BB-C9B02EF045F1}" dt="2024-11-24T13:34:03.570" v="749" actId="20577"/>
          <ac:spMkLst>
            <pc:docMk/>
            <pc:sldMk cId="2646543281" sldId="314"/>
            <ac:spMk id="235" creationId="{0952F244-DD05-0114-39A3-F20DB4123900}"/>
          </ac:spMkLst>
        </pc:spChg>
        <pc:picChg chg="del">
          <ac:chgData name="VŨ NGỌC PHƯƠNG" userId="c2f6f57a-3af7-4942-a992-079cb462e59f" providerId="ADAL" clId="{71536AAD-8BD0-4321-83BB-C9B02EF045F1}" dt="2024-11-24T13:34:14.057" v="754" actId="478"/>
          <ac:picMkLst>
            <pc:docMk/>
            <pc:sldMk cId="2646543281" sldId="314"/>
            <ac:picMk id="10" creationId="{C0B819CD-FECF-7593-51FB-0090B21E52C1}"/>
          </ac:picMkLst>
        </pc:picChg>
        <pc:picChg chg="add mod">
          <ac:chgData name="VŨ NGỌC PHƯƠNG" userId="c2f6f57a-3af7-4942-a992-079cb462e59f" providerId="ADAL" clId="{71536AAD-8BD0-4321-83BB-C9B02EF045F1}" dt="2024-11-24T13:42:20.639" v="855" actId="14100"/>
          <ac:picMkLst>
            <pc:docMk/>
            <pc:sldMk cId="2646543281" sldId="314"/>
            <ac:picMk id="12" creationId="{E975912A-13E5-7225-7C52-14CEDB6B0216}"/>
          </ac:picMkLst>
        </pc:picChg>
        <pc:picChg chg="add mod">
          <ac:chgData name="VŨ NGỌC PHƯƠNG" userId="c2f6f57a-3af7-4942-a992-079cb462e59f" providerId="ADAL" clId="{71536AAD-8BD0-4321-83BB-C9B02EF045F1}" dt="2024-11-24T13:41:25.081" v="838" actId="14100"/>
          <ac:picMkLst>
            <pc:docMk/>
            <pc:sldMk cId="2646543281" sldId="314"/>
            <ac:picMk id="1026" creationId="{7580628C-D252-4775-A4B8-E8689CD1FCE0}"/>
          </ac:picMkLst>
        </pc:picChg>
        <pc:picChg chg="add mod">
          <ac:chgData name="VŨ NGỌC PHƯƠNG" userId="c2f6f57a-3af7-4942-a992-079cb462e59f" providerId="ADAL" clId="{71536AAD-8BD0-4321-83BB-C9B02EF045F1}" dt="2024-11-24T13:42:08.148" v="851" actId="14100"/>
          <ac:picMkLst>
            <pc:docMk/>
            <pc:sldMk cId="2646543281" sldId="314"/>
            <ac:picMk id="1028" creationId="{5D5A8EDA-8E16-7447-9525-4218D6C79213}"/>
          </ac:picMkLst>
        </pc:picChg>
        <pc:picChg chg="add mod">
          <ac:chgData name="VŨ NGỌC PHƯƠNG" userId="c2f6f57a-3af7-4942-a992-079cb462e59f" providerId="ADAL" clId="{71536AAD-8BD0-4321-83BB-C9B02EF045F1}" dt="2024-11-24T13:41:52.579" v="847" actId="14100"/>
          <ac:picMkLst>
            <pc:docMk/>
            <pc:sldMk cId="2646543281" sldId="314"/>
            <ac:picMk id="1030" creationId="{DEB386EA-2AF8-372F-71BC-456887626C4A}"/>
          </ac:picMkLst>
        </pc:picChg>
        <pc:picChg chg="add mod">
          <ac:chgData name="VŨ NGỌC PHƯƠNG" userId="c2f6f57a-3af7-4942-a992-079cb462e59f" providerId="ADAL" clId="{71536AAD-8BD0-4321-83BB-C9B02EF045F1}" dt="2024-11-24T13:42:06.539" v="850" actId="14100"/>
          <ac:picMkLst>
            <pc:docMk/>
            <pc:sldMk cId="2646543281" sldId="314"/>
            <ac:picMk id="1032" creationId="{E4BF1279-0B84-6D0E-A893-1A769F9E5D28}"/>
          </ac:picMkLst>
        </pc:picChg>
      </pc:sldChg>
      <pc:sldChg chg="addSp delSp modSp add mod">
        <pc:chgData name="VŨ NGỌC PHƯƠNG" userId="c2f6f57a-3af7-4942-a992-079cb462e59f" providerId="ADAL" clId="{71536AAD-8BD0-4321-83BB-C9B02EF045F1}" dt="2024-11-24T13:33:40.308" v="707" actId="1076"/>
        <pc:sldMkLst>
          <pc:docMk/>
          <pc:sldMk cId="3420839245" sldId="315"/>
        </pc:sldMkLst>
        <pc:spChg chg="del">
          <ac:chgData name="VŨ NGỌC PHƯƠNG" userId="c2f6f57a-3af7-4942-a992-079cb462e59f" providerId="ADAL" clId="{71536AAD-8BD0-4321-83BB-C9B02EF045F1}" dt="2024-11-24T13:26:08.460" v="573" actId="478"/>
          <ac:spMkLst>
            <pc:docMk/>
            <pc:sldMk cId="3420839245" sldId="315"/>
            <ac:spMk id="4" creationId="{1ECBD017-2B88-4DC5-7B9A-2F836A392E48}"/>
          </ac:spMkLst>
        </pc:spChg>
        <pc:spChg chg="del">
          <ac:chgData name="VŨ NGỌC PHƯƠNG" userId="c2f6f57a-3af7-4942-a992-079cb462e59f" providerId="ADAL" clId="{71536AAD-8BD0-4321-83BB-C9B02EF045F1}" dt="2024-11-24T13:26:04.557" v="568" actId="478"/>
          <ac:spMkLst>
            <pc:docMk/>
            <pc:sldMk cId="3420839245" sldId="315"/>
            <ac:spMk id="6" creationId="{02ACAE98-2412-04C6-3380-31E068F6E6BF}"/>
          </ac:spMkLst>
        </pc:spChg>
        <pc:spChg chg="del">
          <ac:chgData name="VŨ NGỌC PHƯƠNG" userId="c2f6f57a-3af7-4942-a992-079cb462e59f" providerId="ADAL" clId="{71536AAD-8BD0-4321-83BB-C9B02EF045F1}" dt="2024-11-24T13:26:01.896" v="566" actId="478"/>
          <ac:spMkLst>
            <pc:docMk/>
            <pc:sldMk cId="3420839245" sldId="315"/>
            <ac:spMk id="7" creationId="{040EF0C2-18BA-9FB7-8A87-69DD1D70BB60}"/>
          </ac:spMkLst>
        </pc:spChg>
        <pc:spChg chg="del">
          <ac:chgData name="VŨ NGỌC PHƯƠNG" userId="c2f6f57a-3af7-4942-a992-079cb462e59f" providerId="ADAL" clId="{71536AAD-8BD0-4321-83BB-C9B02EF045F1}" dt="2024-11-24T13:26:06.818" v="571" actId="478"/>
          <ac:spMkLst>
            <pc:docMk/>
            <pc:sldMk cId="3420839245" sldId="315"/>
            <ac:spMk id="8" creationId="{49405844-D42F-721E-107F-0C8D4D44E298}"/>
          </ac:spMkLst>
        </pc:spChg>
        <pc:spChg chg="del">
          <ac:chgData name="VŨ NGỌC PHƯƠNG" userId="c2f6f57a-3af7-4942-a992-079cb462e59f" providerId="ADAL" clId="{71536AAD-8BD0-4321-83BB-C9B02EF045F1}" dt="2024-11-24T13:26:03.751" v="567" actId="478"/>
          <ac:spMkLst>
            <pc:docMk/>
            <pc:sldMk cId="3420839245" sldId="315"/>
            <ac:spMk id="9" creationId="{E4675D0E-94B4-7D01-1B00-2A5B4A7061AC}"/>
          </ac:spMkLst>
        </pc:spChg>
        <pc:spChg chg="del">
          <ac:chgData name="VŨ NGỌC PHƯƠNG" userId="c2f6f57a-3af7-4942-a992-079cb462e59f" providerId="ADAL" clId="{71536AAD-8BD0-4321-83BB-C9B02EF045F1}" dt="2024-11-24T13:26:07.900" v="572" actId="478"/>
          <ac:spMkLst>
            <pc:docMk/>
            <pc:sldMk cId="3420839245" sldId="315"/>
            <ac:spMk id="10" creationId="{09449297-8753-3E74-BD02-8B0B72E2224C}"/>
          </ac:spMkLst>
        </pc:spChg>
        <pc:spChg chg="mod">
          <ac:chgData name="VŨ NGỌC PHƯƠNG" userId="c2f6f57a-3af7-4942-a992-079cb462e59f" providerId="ADAL" clId="{71536AAD-8BD0-4321-83BB-C9B02EF045F1}" dt="2024-11-24T13:33:36.149" v="705" actId="20577"/>
          <ac:spMkLst>
            <pc:docMk/>
            <pc:sldMk cId="3420839245" sldId="315"/>
            <ac:spMk id="11" creationId="{A345D21E-D702-DE59-8B50-A32A9008D51B}"/>
          </ac:spMkLst>
        </pc:spChg>
        <pc:spChg chg="del">
          <ac:chgData name="VŨ NGỌC PHƯƠNG" userId="c2f6f57a-3af7-4942-a992-079cb462e59f" providerId="ADAL" clId="{71536AAD-8BD0-4321-83BB-C9B02EF045F1}" dt="2024-11-24T13:26:10.274" v="574" actId="478"/>
          <ac:spMkLst>
            <pc:docMk/>
            <pc:sldMk cId="3420839245" sldId="315"/>
            <ac:spMk id="12" creationId="{83221F25-988A-6E6E-B098-B5FA13487774}"/>
          </ac:spMkLst>
        </pc:spChg>
        <pc:spChg chg="add del mod">
          <ac:chgData name="VŨ NGỌC PHƯƠNG" userId="c2f6f57a-3af7-4942-a992-079cb462e59f" providerId="ADAL" clId="{71536AAD-8BD0-4321-83BB-C9B02EF045F1}" dt="2024-11-24T13:26:05.323" v="569" actId="478"/>
          <ac:spMkLst>
            <pc:docMk/>
            <pc:sldMk cId="3420839245" sldId="315"/>
            <ac:spMk id="13" creationId="{A8C29556-286F-D625-44FE-8DEF460F22DF}"/>
          </ac:spMkLst>
        </pc:spChg>
        <pc:spChg chg="add mod">
          <ac:chgData name="VŨ NGỌC PHƯƠNG" userId="c2f6f57a-3af7-4942-a992-079cb462e59f" providerId="ADAL" clId="{71536AAD-8BD0-4321-83BB-C9B02EF045F1}" dt="2024-11-24T13:33:40.308" v="707" actId="1076"/>
          <ac:spMkLst>
            <pc:docMk/>
            <pc:sldMk cId="3420839245" sldId="315"/>
            <ac:spMk id="14" creationId="{D631EBAA-0F95-E2B3-440E-18ABA43A8216}"/>
          </ac:spMkLst>
        </pc:spChg>
        <pc:spChg chg="mod">
          <ac:chgData name="VŨ NGỌC PHƯƠNG" userId="c2f6f57a-3af7-4942-a992-079cb462e59f" providerId="ADAL" clId="{71536AAD-8BD0-4321-83BB-C9B02EF045F1}" dt="2024-11-24T13:25:58.882" v="564" actId="20577"/>
          <ac:spMkLst>
            <pc:docMk/>
            <pc:sldMk cId="3420839245" sldId="315"/>
            <ac:spMk id="235" creationId="{17444138-F86B-813C-7F8E-4499AC4CAC1F}"/>
          </ac:spMkLst>
        </pc:spChg>
        <pc:picChg chg="del">
          <ac:chgData name="VŨ NGỌC PHƯƠNG" userId="c2f6f57a-3af7-4942-a992-079cb462e59f" providerId="ADAL" clId="{71536AAD-8BD0-4321-83BB-C9B02EF045F1}" dt="2024-11-24T13:26:06.124" v="570" actId="478"/>
          <ac:picMkLst>
            <pc:docMk/>
            <pc:sldMk cId="3420839245" sldId="315"/>
            <ac:picMk id="2" creationId="{752D171D-5FA3-9F76-D9EB-88E79FAAFC22}"/>
          </ac:picMkLst>
        </pc:picChg>
        <pc:picChg chg="del">
          <ac:chgData name="VŨ NGỌC PHƯƠNG" userId="c2f6f57a-3af7-4942-a992-079cb462e59f" providerId="ADAL" clId="{71536AAD-8BD0-4321-83BB-C9B02EF045F1}" dt="2024-11-24T13:26:01.463" v="565" actId="478"/>
          <ac:picMkLst>
            <pc:docMk/>
            <pc:sldMk cId="3420839245" sldId="315"/>
            <ac:picMk id="5" creationId="{1F408105-86CB-A45B-7D41-81D57694FBD4}"/>
          </ac:picMkLst>
        </pc:picChg>
      </pc:sldChg>
      <pc:sldChg chg="addSp delSp modSp add mod">
        <pc:chgData name="VŨ NGỌC PHƯƠNG" userId="c2f6f57a-3af7-4942-a992-079cb462e59f" providerId="ADAL" clId="{71536AAD-8BD0-4321-83BB-C9B02EF045F1}" dt="2024-11-24T13:50:26.597" v="1086" actId="1076"/>
        <pc:sldMkLst>
          <pc:docMk/>
          <pc:sldMk cId="2801551969" sldId="316"/>
        </pc:sldMkLst>
        <pc:spChg chg="del">
          <ac:chgData name="VŨ NGỌC PHƯƠNG" userId="c2f6f57a-3af7-4942-a992-079cb462e59f" providerId="ADAL" clId="{71536AAD-8BD0-4321-83BB-C9B02EF045F1}" dt="2024-11-24T13:47:20.155" v="979" actId="478"/>
          <ac:spMkLst>
            <pc:docMk/>
            <pc:sldMk cId="2801551969" sldId="316"/>
            <ac:spMk id="3" creationId="{26438FC2-64E6-2252-FB82-E0C69E3DB10B}"/>
          </ac:spMkLst>
        </pc:spChg>
        <pc:spChg chg="add mod">
          <ac:chgData name="VŨ NGỌC PHƯƠNG" userId="c2f6f57a-3af7-4942-a992-079cb462e59f" providerId="ADAL" clId="{71536AAD-8BD0-4321-83BB-C9B02EF045F1}" dt="2024-11-24T13:48:31.218" v="1017" actId="1037"/>
          <ac:spMkLst>
            <pc:docMk/>
            <pc:sldMk cId="2801551969" sldId="316"/>
            <ac:spMk id="5" creationId="{4C129F6D-AF21-B720-3FF1-517B099CDCE0}"/>
          </ac:spMkLst>
        </pc:spChg>
        <pc:spChg chg="mod">
          <ac:chgData name="VŨ NGỌC PHƯƠNG" userId="c2f6f57a-3af7-4942-a992-079cb462e59f" providerId="ADAL" clId="{71536AAD-8BD0-4321-83BB-C9B02EF045F1}" dt="2024-11-24T13:48:31.218" v="1017" actId="1037"/>
          <ac:spMkLst>
            <pc:docMk/>
            <pc:sldMk cId="2801551969" sldId="316"/>
            <ac:spMk id="7" creationId="{ED3E65E1-12AE-0ED8-BA18-13240195C6BE}"/>
          </ac:spMkLst>
        </pc:spChg>
        <pc:spChg chg="add mod">
          <ac:chgData name="VŨ NGỌC PHƯƠNG" userId="c2f6f57a-3af7-4942-a992-079cb462e59f" providerId="ADAL" clId="{71536AAD-8BD0-4321-83BB-C9B02EF045F1}" dt="2024-11-24T13:50:26.597" v="1086" actId="1076"/>
          <ac:spMkLst>
            <pc:docMk/>
            <pc:sldMk cId="2801551969" sldId="316"/>
            <ac:spMk id="9" creationId="{4012541A-BCF6-9200-5904-13150A955487}"/>
          </ac:spMkLst>
        </pc:spChg>
        <pc:spChg chg="mod">
          <ac:chgData name="VŨ NGỌC PHƯƠNG" userId="c2f6f57a-3af7-4942-a992-079cb462e59f" providerId="ADAL" clId="{71536AAD-8BD0-4321-83BB-C9B02EF045F1}" dt="2024-11-24T13:45:18.713" v="940" actId="20577"/>
          <ac:spMkLst>
            <pc:docMk/>
            <pc:sldMk cId="2801551969" sldId="316"/>
            <ac:spMk id="235" creationId="{F626F840-63A8-0618-C339-4EADED63D957}"/>
          </ac:spMkLst>
        </pc:spChg>
        <pc:picChg chg="add mod">
          <ac:chgData name="VŨ NGỌC PHƯƠNG" userId="c2f6f57a-3af7-4942-a992-079cb462e59f" providerId="ADAL" clId="{71536AAD-8BD0-4321-83BB-C9B02EF045F1}" dt="2024-11-24T13:48:31.218" v="1017" actId="1037"/>
          <ac:picMkLst>
            <pc:docMk/>
            <pc:sldMk cId="2801551969" sldId="316"/>
            <ac:picMk id="4" creationId="{EB942C0D-B404-7E02-7F85-DF93ACC287C9}"/>
          </ac:picMkLst>
        </pc:picChg>
        <pc:picChg chg="add mod">
          <ac:chgData name="VŨ NGỌC PHƯƠNG" userId="c2f6f57a-3af7-4942-a992-079cb462e59f" providerId="ADAL" clId="{71536AAD-8BD0-4321-83BB-C9B02EF045F1}" dt="2024-11-24T13:49:11.997" v="1045" actId="1036"/>
          <ac:picMkLst>
            <pc:docMk/>
            <pc:sldMk cId="2801551969" sldId="316"/>
            <ac:picMk id="8" creationId="{343F5975-03F9-8363-F1D4-371E15E54A13}"/>
          </ac:picMkLst>
        </pc:picChg>
        <pc:picChg chg="del">
          <ac:chgData name="VŨ NGỌC PHƯƠNG" userId="c2f6f57a-3af7-4942-a992-079cb462e59f" providerId="ADAL" clId="{71536AAD-8BD0-4321-83BB-C9B02EF045F1}" dt="2024-11-24T13:45:42.585" v="941" actId="478"/>
          <ac:picMkLst>
            <pc:docMk/>
            <pc:sldMk cId="2801551969" sldId="316"/>
            <ac:picMk id="12" creationId="{9528F2F9-6F4D-A8DB-A163-99FD14EEC1F1}"/>
          </ac:picMkLst>
        </pc:picChg>
        <pc:picChg chg="del">
          <ac:chgData name="VŨ NGỌC PHƯƠNG" userId="c2f6f57a-3af7-4942-a992-079cb462e59f" providerId="ADAL" clId="{71536AAD-8BD0-4321-83BB-C9B02EF045F1}" dt="2024-11-24T13:45:52.331" v="946" actId="478"/>
          <ac:picMkLst>
            <pc:docMk/>
            <pc:sldMk cId="2801551969" sldId="316"/>
            <ac:picMk id="1026" creationId="{D9863FB4-F1C2-CB7A-8993-E8F039356CC3}"/>
          </ac:picMkLst>
        </pc:picChg>
        <pc:picChg chg="del">
          <ac:chgData name="VŨ NGỌC PHƯƠNG" userId="c2f6f57a-3af7-4942-a992-079cb462e59f" providerId="ADAL" clId="{71536AAD-8BD0-4321-83BB-C9B02EF045F1}" dt="2024-11-24T13:45:52.696" v="947" actId="478"/>
          <ac:picMkLst>
            <pc:docMk/>
            <pc:sldMk cId="2801551969" sldId="316"/>
            <ac:picMk id="1028" creationId="{8BDAFB50-64B2-91A5-7A58-BAD68D486C23}"/>
          </ac:picMkLst>
        </pc:picChg>
        <pc:picChg chg="del">
          <ac:chgData name="VŨ NGỌC PHƯƠNG" userId="c2f6f57a-3af7-4942-a992-079cb462e59f" providerId="ADAL" clId="{71536AAD-8BD0-4321-83BB-C9B02EF045F1}" dt="2024-11-24T13:45:53.103" v="948" actId="478"/>
          <ac:picMkLst>
            <pc:docMk/>
            <pc:sldMk cId="2801551969" sldId="316"/>
            <ac:picMk id="1030" creationId="{5ED5E7F3-8488-4440-63D9-4D1697340A38}"/>
          </ac:picMkLst>
        </pc:picChg>
        <pc:picChg chg="del">
          <ac:chgData name="VŨ NGỌC PHƯƠNG" userId="c2f6f57a-3af7-4942-a992-079cb462e59f" providerId="ADAL" clId="{71536AAD-8BD0-4321-83BB-C9B02EF045F1}" dt="2024-11-24T13:45:53.458" v="949" actId="478"/>
          <ac:picMkLst>
            <pc:docMk/>
            <pc:sldMk cId="2801551969" sldId="316"/>
            <ac:picMk id="1032" creationId="{67C93C39-842B-4A81-4478-3903F4BA047E}"/>
          </ac:picMkLst>
        </pc:picChg>
      </pc:sldChg>
      <pc:sldChg chg="addSp delSp modSp add mod">
        <pc:chgData name="VŨ NGỌC PHƯƠNG" userId="c2f6f57a-3af7-4942-a992-079cb462e59f" providerId="ADAL" clId="{71536AAD-8BD0-4321-83BB-C9B02EF045F1}" dt="2024-11-24T13:52:34.967" v="1101" actId="14100"/>
        <pc:sldMkLst>
          <pc:docMk/>
          <pc:sldMk cId="3858990411" sldId="317"/>
        </pc:sldMkLst>
        <pc:spChg chg="mod">
          <ac:chgData name="VŨ NGỌC PHƯƠNG" userId="c2f6f57a-3af7-4942-a992-079cb462e59f" providerId="ADAL" clId="{71536AAD-8BD0-4321-83BB-C9B02EF045F1}" dt="2024-11-24T13:51:00.888" v="1095" actId="20577"/>
          <ac:spMkLst>
            <pc:docMk/>
            <pc:sldMk cId="3858990411" sldId="317"/>
            <ac:spMk id="235" creationId="{7CED935D-D4E8-BB18-5B31-57AF2B74D0C6}"/>
          </ac:spMkLst>
        </pc:spChg>
        <pc:picChg chg="add mod">
          <ac:chgData name="VŨ NGỌC PHƯƠNG" userId="c2f6f57a-3af7-4942-a992-079cb462e59f" providerId="ADAL" clId="{71536AAD-8BD0-4321-83BB-C9B02EF045F1}" dt="2024-11-24T13:52:34.967" v="1101" actId="14100"/>
          <ac:picMkLst>
            <pc:docMk/>
            <pc:sldMk cId="3858990411" sldId="317"/>
            <ac:picMk id="3" creationId="{5A021B9A-3E18-3126-0F8D-EFBFB73C3040}"/>
          </ac:picMkLst>
        </pc:picChg>
        <pc:picChg chg="del">
          <ac:chgData name="VŨ NGỌC PHƯƠNG" userId="c2f6f57a-3af7-4942-a992-079cb462e59f" providerId="ADAL" clId="{71536AAD-8BD0-4321-83BB-C9B02EF045F1}" dt="2024-11-24T13:52:21.305" v="1096" actId="478"/>
          <ac:picMkLst>
            <pc:docMk/>
            <pc:sldMk cId="3858990411" sldId="317"/>
            <ac:picMk id="4" creationId="{442FE94D-C723-0696-F038-D7D76FDE7680}"/>
          </ac:picMkLst>
        </pc:picChg>
        <pc:picChg chg="del">
          <ac:chgData name="VŨ NGỌC PHƯƠNG" userId="c2f6f57a-3af7-4942-a992-079cb462e59f" providerId="ADAL" clId="{71536AAD-8BD0-4321-83BB-C9B02EF045F1}" dt="2024-11-24T13:52:21.732" v="1097" actId="478"/>
          <ac:picMkLst>
            <pc:docMk/>
            <pc:sldMk cId="3858990411" sldId="317"/>
            <ac:picMk id="6" creationId="{0734E496-F9D7-3FAB-8D00-41FF6C449F64}"/>
          </ac:picMkLst>
        </pc:picChg>
      </pc:sldChg>
      <pc:sldChg chg="addSp delSp modSp add mod">
        <pc:chgData name="VŨ NGỌC PHƯƠNG" userId="c2f6f57a-3af7-4942-a992-079cb462e59f" providerId="ADAL" clId="{71536AAD-8BD0-4321-83BB-C9B02EF045F1}" dt="2024-11-24T14:07:16.817" v="1334" actId="1076"/>
        <pc:sldMkLst>
          <pc:docMk/>
          <pc:sldMk cId="3579084771" sldId="318"/>
        </pc:sldMkLst>
        <pc:spChg chg="add del mod">
          <ac:chgData name="VŨ NGỌC PHƯƠNG" userId="c2f6f57a-3af7-4942-a992-079cb462e59f" providerId="ADAL" clId="{71536AAD-8BD0-4321-83BB-C9B02EF045F1}" dt="2024-11-24T14:02:56.744" v="1244" actId="20577"/>
          <ac:spMkLst>
            <pc:docMk/>
            <pc:sldMk cId="3579084771" sldId="318"/>
            <ac:spMk id="9" creationId="{5E031530-EFFD-CA65-8798-79EA3BB9DA5F}"/>
          </ac:spMkLst>
        </pc:spChg>
        <pc:spChg chg="add del mod">
          <ac:chgData name="VŨ NGỌC PHƯƠNG" userId="c2f6f57a-3af7-4942-a992-079cb462e59f" providerId="ADAL" clId="{71536AAD-8BD0-4321-83BB-C9B02EF045F1}" dt="2024-11-24T14:03:18.053" v="1247" actId="478"/>
          <ac:spMkLst>
            <pc:docMk/>
            <pc:sldMk cId="3579084771" sldId="318"/>
            <ac:spMk id="10" creationId="{7D61B629-216F-D546-F69A-F5EDF3D13089}"/>
          </ac:spMkLst>
        </pc:spChg>
        <pc:spChg chg="add mod">
          <ac:chgData name="VŨ NGỌC PHƯƠNG" userId="c2f6f57a-3af7-4942-a992-079cb462e59f" providerId="ADAL" clId="{71536AAD-8BD0-4321-83BB-C9B02EF045F1}" dt="2024-11-24T14:07:11.781" v="1333" actId="1035"/>
          <ac:spMkLst>
            <pc:docMk/>
            <pc:sldMk cId="3579084771" sldId="318"/>
            <ac:spMk id="14" creationId="{7C6FAD36-59B2-496D-F668-D9E5C9B0328C}"/>
          </ac:spMkLst>
        </pc:spChg>
        <pc:picChg chg="mod modCrop">
          <ac:chgData name="VŨ NGỌC PHƯƠNG" userId="c2f6f57a-3af7-4942-a992-079cb462e59f" providerId="ADAL" clId="{71536AAD-8BD0-4321-83BB-C9B02EF045F1}" dt="2024-11-24T14:07:16.817" v="1334" actId="1076"/>
          <ac:picMkLst>
            <pc:docMk/>
            <pc:sldMk cId="3579084771" sldId="318"/>
            <ac:picMk id="3" creationId="{9690B252-125E-A8A6-1781-6B44A656EC8B}"/>
          </ac:picMkLst>
        </pc:picChg>
        <pc:picChg chg="add mod">
          <ac:chgData name="VŨ NGỌC PHƯƠNG" userId="c2f6f57a-3af7-4942-a992-079cb462e59f" providerId="ADAL" clId="{71536AAD-8BD0-4321-83BB-C9B02EF045F1}" dt="2024-11-24T14:02:32.126" v="1236" actId="1035"/>
          <ac:picMkLst>
            <pc:docMk/>
            <pc:sldMk cId="3579084771" sldId="318"/>
            <ac:picMk id="4" creationId="{61671A48-EE1A-2C10-8B03-32FBC0596C89}"/>
          </ac:picMkLst>
        </pc:picChg>
        <pc:picChg chg="add mod">
          <ac:chgData name="VŨ NGỌC PHƯƠNG" userId="c2f6f57a-3af7-4942-a992-079cb462e59f" providerId="ADAL" clId="{71536AAD-8BD0-4321-83BB-C9B02EF045F1}" dt="2024-11-24T14:02:32.126" v="1236" actId="1035"/>
          <ac:picMkLst>
            <pc:docMk/>
            <pc:sldMk cId="3579084771" sldId="318"/>
            <ac:picMk id="6" creationId="{D209A547-B300-4743-8343-5BF01651BB21}"/>
          </ac:picMkLst>
        </pc:picChg>
        <pc:picChg chg="add mod">
          <ac:chgData name="VŨ NGỌC PHƯƠNG" userId="c2f6f57a-3af7-4942-a992-079cb462e59f" providerId="ADAL" clId="{71536AAD-8BD0-4321-83BB-C9B02EF045F1}" dt="2024-11-24T14:02:32.126" v="1236" actId="1035"/>
          <ac:picMkLst>
            <pc:docMk/>
            <pc:sldMk cId="3579084771" sldId="318"/>
            <ac:picMk id="8" creationId="{0475D58E-085C-2487-CB2C-16DAA863D77D}"/>
          </ac:picMkLst>
        </pc:picChg>
        <pc:picChg chg="add mod">
          <ac:chgData name="VŨ NGỌC PHƯƠNG" userId="c2f6f57a-3af7-4942-a992-079cb462e59f" providerId="ADAL" clId="{71536AAD-8BD0-4321-83BB-C9B02EF045F1}" dt="2024-11-24T14:02:27.812" v="1211" actId="571"/>
          <ac:picMkLst>
            <pc:docMk/>
            <pc:sldMk cId="3579084771" sldId="318"/>
            <ac:picMk id="11" creationId="{766F262A-BD63-D6D8-83F9-DAEE4FB2B15E}"/>
          </ac:picMkLst>
        </pc:picChg>
        <pc:picChg chg="add mod">
          <ac:chgData name="VŨ NGỌC PHƯƠNG" userId="c2f6f57a-3af7-4942-a992-079cb462e59f" providerId="ADAL" clId="{71536AAD-8BD0-4321-83BB-C9B02EF045F1}" dt="2024-11-24T14:02:27.812" v="1211" actId="571"/>
          <ac:picMkLst>
            <pc:docMk/>
            <pc:sldMk cId="3579084771" sldId="318"/>
            <ac:picMk id="12" creationId="{3BDC7771-3B36-E88E-99EE-84AEAC0D75A8}"/>
          </ac:picMkLst>
        </pc:picChg>
        <pc:picChg chg="add mod">
          <ac:chgData name="VŨ NGỌC PHƯƠNG" userId="c2f6f57a-3af7-4942-a992-079cb462e59f" providerId="ADAL" clId="{71536AAD-8BD0-4321-83BB-C9B02EF045F1}" dt="2024-11-24T14:02:27.812" v="1211" actId="571"/>
          <ac:picMkLst>
            <pc:docMk/>
            <pc:sldMk cId="3579084771" sldId="318"/>
            <ac:picMk id="13" creationId="{C9F87960-BE87-46A9-F266-4229698715FD}"/>
          </ac:picMkLst>
        </pc:picChg>
        <pc:picChg chg="add mod">
          <ac:chgData name="VŨ NGỌC PHƯƠNG" userId="c2f6f57a-3af7-4942-a992-079cb462e59f" providerId="ADAL" clId="{71536AAD-8BD0-4321-83BB-C9B02EF045F1}" dt="2024-11-24T14:02:50.500" v="1241" actId="1076"/>
          <ac:picMkLst>
            <pc:docMk/>
            <pc:sldMk cId="3579084771" sldId="318"/>
            <ac:picMk id="2050" creationId="{835CD629-4297-B32D-E8E6-E1CAD060B32B}"/>
          </ac:picMkLst>
        </pc:picChg>
        <pc:picChg chg="add mod">
          <ac:chgData name="VŨ NGỌC PHƯƠNG" userId="c2f6f57a-3af7-4942-a992-079cb462e59f" providerId="ADAL" clId="{71536AAD-8BD0-4321-83BB-C9B02EF045F1}" dt="2024-11-24T14:02:53.969" v="1242" actId="1076"/>
          <ac:picMkLst>
            <pc:docMk/>
            <pc:sldMk cId="3579084771" sldId="318"/>
            <ac:picMk id="2051" creationId="{72351C14-C04A-3B5A-1703-2E87AD992356}"/>
          </ac:picMkLst>
        </pc:picChg>
      </pc:sldChg>
      <pc:sldChg chg="addSp delSp modSp add mod">
        <pc:chgData name="VŨ NGỌC PHƯƠNG" userId="c2f6f57a-3af7-4942-a992-079cb462e59f" providerId="ADAL" clId="{71536AAD-8BD0-4321-83BB-C9B02EF045F1}" dt="2024-11-24T14:43:05.460" v="1904" actId="1076"/>
        <pc:sldMkLst>
          <pc:docMk/>
          <pc:sldMk cId="3320556689" sldId="319"/>
        </pc:sldMkLst>
        <pc:spChg chg="del">
          <ac:chgData name="VŨ NGỌC PHƯƠNG" userId="c2f6f57a-3af7-4942-a992-079cb462e59f" providerId="ADAL" clId="{71536AAD-8BD0-4321-83BB-C9B02EF045F1}" dt="2024-11-24T14:12:11.747" v="1347" actId="478"/>
          <ac:spMkLst>
            <pc:docMk/>
            <pc:sldMk cId="3320556689" sldId="319"/>
            <ac:spMk id="9" creationId="{D1BC3770-8A45-4EEC-8C11-B76590F40169}"/>
          </ac:spMkLst>
        </pc:spChg>
        <pc:spChg chg="add mod topLvl">
          <ac:chgData name="VŨ NGỌC PHƯƠNG" userId="c2f6f57a-3af7-4942-a992-079cb462e59f" providerId="ADAL" clId="{71536AAD-8BD0-4321-83BB-C9B02EF045F1}" dt="2024-11-24T14:24:27.303" v="1610" actId="164"/>
          <ac:spMkLst>
            <pc:docMk/>
            <pc:sldMk cId="3320556689" sldId="319"/>
            <ac:spMk id="11" creationId="{DABA3994-DDBA-5DFE-E0CC-367E3A4D6F05}"/>
          </ac:spMkLst>
        </pc:spChg>
        <pc:spChg chg="add mod topLvl">
          <ac:chgData name="VŨ NGỌC PHƯƠNG" userId="c2f6f57a-3af7-4942-a992-079cb462e59f" providerId="ADAL" clId="{71536AAD-8BD0-4321-83BB-C9B02EF045F1}" dt="2024-11-24T14:24:27.303" v="1610" actId="164"/>
          <ac:spMkLst>
            <pc:docMk/>
            <pc:sldMk cId="3320556689" sldId="319"/>
            <ac:spMk id="12" creationId="{5AC14CD4-C74B-7EC3-B3F6-14BE9B3ABA33}"/>
          </ac:spMkLst>
        </pc:spChg>
        <pc:spChg chg="add mod topLvl">
          <ac:chgData name="VŨ NGỌC PHƯƠNG" userId="c2f6f57a-3af7-4942-a992-079cb462e59f" providerId="ADAL" clId="{71536AAD-8BD0-4321-83BB-C9B02EF045F1}" dt="2024-11-24T14:24:27.303" v="1610" actId="164"/>
          <ac:spMkLst>
            <pc:docMk/>
            <pc:sldMk cId="3320556689" sldId="319"/>
            <ac:spMk id="13" creationId="{B446B5FF-69B5-7616-A7E6-5BACB7C24CD7}"/>
          </ac:spMkLst>
        </pc:spChg>
        <pc:spChg chg="del">
          <ac:chgData name="VŨ NGỌC PHƯƠNG" userId="c2f6f57a-3af7-4942-a992-079cb462e59f" providerId="ADAL" clId="{71536AAD-8BD0-4321-83BB-C9B02EF045F1}" dt="2024-11-24T14:12:12.900" v="1348" actId="478"/>
          <ac:spMkLst>
            <pc:docMk/>
            <pc:sldMk cId="3320556689" sldId="319"/>
            <ac:spMk id="14" creationId="{1C4458E7-9628-89FE-A735-28371B91CFF1}"/>
          </ac:spMkLst>
        </pc:spChg>
        <pc:spChg chg="add del mod">
          <ac:chgData name="VŨ NGỌC PHƯƠNG" userId="c2f6f57a-3af7-4942-a992-079cb462e59f" providerId="ADAL" clId="{71536AAD-8BD0-4321-83BB-C9B02EF045F1}" dt="2024-11-24T14:15:32.066" v="1383" actId="478"/>
          <ac:spMkLst>
            <pc:docMk/>
            <pc:sldMk cId="3320556689" sldId="319"/>
            <ac:spMk id="15" creationId="{D8FEFC68-144C-08B9-FE57-6827CBA31C6C}"/>
          </ac:spMkLst>
        </pc:spChg>
        <pc:spChg chg="add mod topLvl">
          <ac:chgData name="VŨ NGỌC PHƯƠNG" userId="c2f6f57a-3af7-4942-a992-079cb462e59f" providerId="ADAL" clId="{71536AAD-8BD0-4321-83BB-C9B02EF045F1}" dt="2024-11-24T14:24:27.303" v="1610" actId="164"/>
          <ac:spMkLst>
            <pc:docMk/>
            <pc:sldMk cId="3320556689" sldId="319"/>
            <ac:spMk id="16" creationId="{7DBF56F3-2051-6CBE-429B-C207F09465F7}"/>
          </ac:spMkLst>
        </pc:spChg>
        <pc:spChg chg="add mod topLvl">
          <ac:chgData name="VŨ NGỌC PHƯƠNG" userId="c2f6f57a-3af7-4942-a992-079cb462e59f" providerId="ADAL" clId="{71536AAD-8BD0-4321-83BB-C9B02EF045F1}" dt="2024-11-24T14:24:27.303" v="1610" actId="164"/>
          <ac:spMkLst>
            <pc:docMk/>
            <pc:sldMk cId="3320556689" sldId="319"/>
            <ac:spMk id="17" creationId="{64FDED94-9B01-80DC-7F67-1736EF11BCEF}"/>
          </ac:spMkLst>
        </pc:spChg>
        <pc:spChg chg="add mod topLvl">
          <ac:chgData name="VŨ NGỌC PHƯƠNG" userId="c2f6f57a-3af7-4942-a992-079cb462e59f" providerId="ADAL" clId="{71536AAD-8BD0-4321-83BB-C9B02EF045F1}" dt="2024-11-24T14:24:27.303" v="1610" actId="164"/>
          <ac:spMkLst>
            <pc:docMk/>
            <pc:sldMk cId="3320556689" sldId="319"/>
            <ac:spMk id="18" creationId="{17387415-44F0-E0D9-8A4E-1A1F72628557}"/>
          </ac:spMkLst>
        </pc:spChg>
        <pc:spChg chg="add mod topLvl">
          <ac:chgData name="VŨ NGỌC PHƯƠNG" userId="c2f6f57a-3af7-4942-a992-079cb462e59f" providerId="ADAL" clId="{71536AAD-8BD0-4321-83BB-C9B02EF045F1}" dt="2024-11-24T14:24:35.569" v="1612" actId="404"/>
          <ac:spMkLst>
            <pc:docMk/>
            <pc:sldMk cId="3320556689" sldId="319"/>
            <ac:spMk id="21" creationId="{3ABF373D-65DA-4BC1-DB63-9586A4AE2D37}"/>
          </ac:spMkLst>
        </pc:spChg>
        <pc:spChg chg="add mod topLvl">
          <ac:chgData name="VŨ NGỌC PHƯƠNG" userId="c2f6f57a-3af7-4942-a992-079cb462e59f" providerId="ADAL" clId="{71536AAD-8BD0-4321-83BB-C9B02EF045F1}" dt="2024-11-24T14:24:27.303" v="1610" actId="164"/>
          <ac:spMkLst>
            <pc:docMk/>
            <pc:sldMk cId="3320556689" sldId="319"/>
            <ac:spMk id="22" creationId="{9B627C08-E562-16E8-B653-78E7402E7D2E}"/>
          </ac:spMkLst>
        </pc:spChg>
        <pc:spChg chg="add del mod">
          <ac:chgData name="VŨ NGỌC PHƯƠNG" userId="c2f6f57a-3af7-4942-a992-079cb462e59f" providerId="ADAL" clId="{71536AAD-8BD0-4321-83BB-C9B02EF045F1}" dt="2024-11-24T14:21:34.752" v="1547"/>
          <ac:spMkLst>
            <pc:docMk/>
            <pc:sldMk cId="3320556689" sldId="319"/>
            <ac:spMk id="24" creationId="{C93D3B8F-EE35-17F3-42DB-7906355C8F98}"/>
          </ac:spMkLst>
        </pc:spChg>
        <pc:spChg chg="add mod">
          <ac:chgData name="VŨ NGỌC PHƯƠNG" userId="c2f6f57a-3af7-4942-a992-079cb462e59f" providerId="ADAL" clId="{71536AAD-8BD0-4321-83BB-C9B02EF045F1}" dt="2024-11-24T14:28:22.273" v="1657" actId="1035"/>
          <ac:spMkLst>
            <pc:docMk/>
            <pc:sldMk cId="3320556689" sldId="319"/>
            <ac:spMk id="25" creationId="{BBA73CF6-4523-7889-7D8F-81AD945E6D37}"/>
          </ac:spMkLst>
        </pc:spChg>
        <pc:spChg chg="add mod">
          <ac:chgData name="VŨ NGỌC PHƯƠNG" userId="c2f6f57a-3af7-4942-a992-079cb462e59f" providerId="ADAL" clId="{71536AAD-8BD0-4321-83BB-C9B02EF045F1}" dt="2024-11-24T14:24:27.303" v="1610" actId="164"/>
          <ac:spMkLst>
            <pc:docMk/>
            <pc:sldMk cId="3320556689" sldId="319"/>
            <ac:spMk id="26" creationId="{CD57CC34-8405-8B11-88C4-22A21851E663}"/>
          </ac:spMkLst>
        </pc:spChg>
        <pc:spChg chg="add mod">
          <ac:chgData name="VŨ NGỌC PHƯƠNG" userId="c2f6f57a-3af7-4942-a992-079cb462e59f" providerId="ADAL" clId="{71536AAD-8BD0-4321-83BB-C9B02EF045F1}" dt="2024-11-24T14:28:18.609" v="1652" actId="1076"/>
          <ac:spMkLst>
            <pc:docMk/>
            <pc:sldMk cId="3320556689" sldId="319"/>
            <ac:spMk id="27" creationId="{9CF4B1F3-1293-C69E-7551-F595A69C7E03}"/>
          </ac:spMkLst>
        </pc:spChg>
        <pc:spChg chg="add mod">
          <ac:chgData name="VŨ NGỌC PHƯƠNG" userId="c2f6f57a-3af7-4942-a992-079cb462e59f" providerId="ADAL" clId="{71536AAD-8BD0-4321-83BB-C9B02EF045F1}" dt="2024-11-24T14:24:27.303" v="1610" actId="164"/>
          <ac:spMkLst>
            <pc:docMk/>
            <pc:sldMk cId="3320556689" sldId="319"/>
            <ac:spMk id="28" creationId="{1A4652CA-AC0E-64A1-CC72-F72F43C2C4CE}"/>
          </ac:spMkLst>
        </pc:spChg>
        <pc:spChg chg="add mod">
          <ac:chgData name="VŨ NGỌC PHƯƠNG" userId="c2f6f57a-3af7-4942-a992-079cb462e59f" providerId="ADAL" clId="{71536AAD-8BD0-4321-83BB-C9B02EF045F1}" dt="2024-11-24T14:43:03.402" v="1903" actId="1038"/>
          <ac:spMkLst>
            <pc:docMk/>
            <pc:sldMk cId="3320556689" sldId="319"/>
            <ac:spMk id="32" creationId="{384F48A0-1742-99FD-0555-DB5FD55C6A71}"/>
          </ac:spMkLst>
        </pc:spChg>
        <pc:spChg chg="add mod">
          <ac:chgData name="VŨ NGỌC PHƯƠNG" userId="c2f6f57a-3af7-4942-a992-079cb462e59f" providerId="ADAL" clId="{71536AAD-8BD0-4321-83BB-C9B02EF045F1}" dt="2024-11-24T14:42:54.762" v="1872" actId="1076"/>
          <ac:spMkLst>
            <pc:docMk/>
            <pc:sldMk cId="3320556689" sldId="319"/>
            <ac:spMk id="33" creationId="{ABFAF788-BBF4-3859-4022-7A7922C5D355}"/>
          </ac:spMkLst>
        </pc:spChg>
        <pc:spChg chg="add del mod">
          <ac:chgData name="VŨ NGỌC PHƯƠNG" userId="c2f6f57a-3af7-4942-a992-079cb462e59f" providerId="ADAL" clId="{71536AAD-8BD0-4321-83BB-C9B02EF045F1}" dt="2024-11-24T14:31:02.575" v="1668" actId="478"/>
          <ac:spMkLst>
            <pc:docMk/>
            <pc:sldMk cId="3320556689" sldId="319"/>
            <ac:spMk id="36" creationId="{E9081726-0BE6-077A-F5E7-B7622C7C4E74}"/>
          </ac:spMkLst>
        </pc:spChg>
        <pc:spChg chg="mod">
          <ac:chgData name="VŨ NGỌC PHƯƠNG" userId="c2f6f57a-3af7-4942-a992-079cb462e59f" providerId="ADAL" clId="{71536AAD-8BD0-4321-83BB-C9B02EF045F1}" dt="2024-11-24T14:24:43.902" v="1616" actId="1076"/>
          <ac:spMkLst>
            <pc:docMk/>
            <pc:sldMk cId="3320556689" sldId="319"/>
            <ac:spMk id="235" creationId="{6652CB39-ACC6-BAF0-5A74-6068C3808210}"/>
          </ac:spMkLst>
        </pc:spChg>
        <pc:grpChg chg="add del mod">
          <ac:chgData name="VŨ NGỌC PHƯƠNG" userId="c2f6f57a-3af7-4942-a992-079cb462e59f" providerId="ADAL" clId="{71536AAD-8BD0-4321-83BB-C9B02EF045F1}" dt="2024-11-24T14:21:27.871" v="1544" actId="165"/>
          <ac:grpSpMkLst>
            <pc:docMk/>
            <pc:sldMk cId="3320556689" sldId="319"/>
            <ac:grpSpMk id="23" creationId="{C4E4FDCB-8E37-9C05-4B25-3F63E7EF8EE5}"/>
          </ac:grpSpMkLst>
        </pc:grpChg>
        <pc:grpChg chg="add mod">
          <ac:chgData name="VŨ NGỌC PHƯƠNG" userId="c2f6f57a-3af7-4942-a992-079cb462e59f" providerId="ADAL" clId="{71536AAD-8BD0-4321-83BB-C9B02EF045F1}" dt="2024-11-24T14:43:03.402" v="1903" actId="1038"/>
          <ac:grpSpMkLst>
            <pc:docMk/>
            <pc:sldMk cId="3320556689" sldId="319"/>
            <ac:grpSpMk id="29" creationId="{6D63C250-F603-BFC9-D1F1-E54B9AE85F55}"/>
          </ac:grpSpMkLst>
        </pc:grpChg>
        <pc:picChg chg="del">
          <ac:chgData name="VŨ NGỌC PHƯƠNG" userId="c2f6f57a-3af7-4942-a992-079cb462e59f" providerId="ADAL" clId="{71536AAD-8BD0-4321-83BB-C9B02EF045F1}" dt="2024-11-24T14:12:08.473" v="1343" actId="478"/>
          <ac:picMkLst>
            <pc:docMk/>
            <pc:sldMk cId="3320556689" sldId="319"/>
            <ac:picMk id="3" creationId="{C93A0069-B133-678F-C26E-31DFC7FE39A4}"/>
          </ac:picMkLst>
        </pc:picChg>
        <pc:picChg chg="del">
          <ac:chgData name="VŨ NGỌC PHƯƠNG" userId="c2f6f57a-3af7-4942-a992-079cb462e59f" providerId="ADAL" clId="{71536AAD-8BD0-4321-83BB-C9B02EF045F1}" dt="2024-11-24T14:12:09.455" v="1344" actId="478"/>
          <ac:picMkLst>
            <pc:docMk/>
            <pc:sldMk cId="3320556689" sldId="319"/>
            <ac:picMk id="4" creationId="{F147BFD1-CFA2-AC9C-7FEE-59DE8AC8E75A}"/>
          </ac:picMkLst>
        </pc:picChg>
        <pc:picChg chg="add del mod">
          <ac:chgData name="VŨ NGỌC PHƯƠNG" userId="c2f6f57a-3af7-4942-a992-079cb462e59f" providerId="ADAL" clId="{71536AAD-8BD0-4321-83BB-C9B02EF045F1}" dt="2024-11-24T14:12:58.265" v="1361" actId="478"/>
          <ac:picMkLst>
            <pc:docMk/>
            <pc:sldMk cId="3320556689" sldId="319"/>
            <ac:picMk id="5" creationId="{8299CC03-2C8D-11A7-BE08-4336E0D093C5}"/>
          </ac:picMkLst>
        </pc:picChg>
        <pc:picChg chg="del">
          <ac:chgData name="VŨ NGỌC PHƯƠNG" userId="c2f6f57a-3af7-4942-a992-079cb462e59f" providerId="ADAL" clId="{71536AAD-8BD0-4321-83BB-C9B02EF045F1}" dt="2024-11-24T14:12:10.014" v="1345" actId="478"/>
          <ac:picMkLst>
            <pc:docMk/>
            <pc:sldMk cId="3320556689" sldId="319"/>
            <ac:picMk id="6" creationId="{706654FA-C12A-C873-14B6-3E259C3B795B}"/>
          </ac:picMkLst>
        </pc:picChg>
        <pc:picChg chg="add mod modCrop">
          <ac:chgData name="VŨ NGỌC PHƯƠNG" userId="c2f6f57a-3af7-4942-a992-079cb462e59f" providerId="ADAL" clId="{71536AAD-8BD0-4321-83BB-C9B02EF045F1}" dt="2024-11-24T14:43:05.460" v="1904" actId="1076"/>
          <ac:picMkLst>
            <pc:docMk/>
            <pc:sldMk cId="3320556689" sldId="319"/>
            <ac:picMk id="7" creationId="{FDD33BA5-CE4C-A12A-92FD-CBDF73AABBF8}"/>
          </ac:picMkLst>
        </pc:picChg>
        <pc:picChg chg="del">
          <ac:chgData name="VŨ NGỌC PHƯƠNG" userId="c2f6f57a-3af7-4942-a992-079cb462e59f" providerId="ADAL" clId="{71536AAD-8BD0-4321-83BB-C9B02EF045F1}" dt="2024-11-24T14:12:10.571" v="1346" actId="478"/>
          <ac:picMkLst>
            <pc:docMk/>
            <pc:sldMk cId="3320556689" sldId="319"/>
            <ac:picMk id="8" creationId="{397ADAA0-78CA-6DEB-2F3E-1F393E1E59DE}"/>
          </ac:picMkLst>
        </pc:picChg>
        <pc:picChg chg="add mod">
          <ac:chgData name="VŨ NGỌC PHƯƠNG" userId="c2f6f57a-3af7-4942-a992-079cb462e59f" providerId="ADAL" clId="{71536AAD-8BD0-4321-83BB-C9B02EF045F1}" dt="2024-11-24T14:12:53.498" v="1359"/>
          <ac:picMkLst>
            <pc:docMk/>
            <pc:sldMk cId="3320556689" sldId="319"/>
            <ac:picMk id="10" creationId="{DD808F02-BA74-B4C3-8345-A961F395FAC6}"/>
          </ac:picMkLst>
        </pc:picChg>
        <pc:picChg chg="add mod">
          <ac:chgData name="VŨ NGỌC PHƯƠNG" userId="c2f6f57a-3af7-4942-a992-079cb462e59f" providerId="ADAL" clId="{71536AAD-8BD0-4321-83BB-C9B02EF045F1}" dt="2024-11-24T14:42:54.762" v="1872" actId="1076"/>
          <ac:picMkLst>
            <pc:docMk/>
            <pc:sldMk cId="3320556689" sldId="319"/>
            <ac:picMk id="31" creationId="{5EACF576-8ABE-7A4A-D754-80A083714370}"/>
          </ac:picMkLst>
        </pc:picChg>
        <pc:picChg chg="add del mod">
          <ac:chgData name="VŨ NGỌC PHƯƠNG" userId="c2f6f57a-3af7-4942-a992-079cb462e59f" providerId="ADAL" clId="{71536AAD-8BD0-4321-83BB-C9B02EF045F1}" dt="2024-11-24T14:31:56.205" v="1671" actId="478"/>
          <ac:picMkLst>
            <pc:docMk/>
            <pc:sldMk cId="3320556689" sldId="319"/>
            <ac:picMk id="34" creationId="{56606D5C-CF5A-13F3-31C2-14D36A00C0D0}"/>
          </ac:picMkLst>
        </pc:picChg>
        <pc:picChg chg="add mod">
          <ac:chgData name="VŨ NGỌC PHƯƠNG" userId="c2f6f57a-3af7-4942-a992-079cb462e59f" providerId="ADAL" clId="{71536AAD-8BD0-4321-83BB-C9B02EF045F1}" dt="2024-11-24T14:42:54.762" v="1872" actId="1076"/>
          <ac:picMkLst>
            <pc:docMk/>
            <pc:sldMk cId="3320556689" sldId="319"/>
            <ac:picMk id="35" creationId="{41871BC9-2CCB-F06B-856C-3BCFC248CA55}"/>
          </ac:picMkLst>
        </pc:picChg>
        <pc:picChg chg="add mod">
          <ac:chgData name="VŨ NGỌC PHƯƠNG" userId="c2f6f57a-3af7-4942-a992-079cb462e59f" providerId="ADAL" clId="{71536AAD-8BD0-4321-83BB-C9B02EF045F1}" dt="2024-11-24T14:42:54.762" v="1872" actId="1076"/>
          <ac:picMkLst>
            <pc:docMk/>
            <pc:sldMk cId="3320556689" sldId="319"/>
            <ac:picMk id="37" creationId="{8672EBB7-A0D9-C071-E751-C6BF4EA099EA}"/>
          </ac:picMkLst>
        </pc:picChg>
        <pc:picChg chg="add mod">
          <ac:chgData name="VŨ NGỌC PHƯƠNG" userId="c2f6f57a-3af7-4942-a992-079cb462e59f" providerId="ADAL" clId="{71536AAD-8BD0-4321-83BB-C9B02EF045F1}" dt="2024-11-24T14:42:54.762" v="1872" actId="1076"/>
          <ac:picMkLst>
            <pc:docMk/>
            <pc:sldMk cId="3320556689" sldId="319"/>
            <ac:picMk id="38" creationId="{7689B2BD-79E4-4659-E07D-1957D80714C3}"/>
          </ac:picMkLst>
        </pc:picChg>
        <pc:picChg chg="del">
          <ac:chgData name="VŨ NGỌC PHƯƠNG" userId="c2f6f57a-3af7-4942-a992-079cb462e59f" providerId="ADAL" clId="{71536AAD-8BD0-4321-83BB-C9B02EF045F1}" dt="2024-11-24T14:13:00.864" v="1362" actId="478"/>
          <ac:picMkLst>
            <pc:docMk/>
            <pc:sldMk cId="3320556689" sldId="319"/>
            <ac:picMk id="2050" creationId="{03C44003-F48E-F05C-4867-56E5569BFAB0}"/>
          </ac:picMkLst>
        </pc:picChg>
        <pc:picChg chg="del">
          <ac:chgData name="VŨ NGỌC PHƯƠNG" userId="c2f6f57a-3af7-4942-a992-079cb462e59f" providerId="ADAL" clId="{71536AAD-8BD0-4321-83BB-C9B02EF045F1}" dt="2024-11-24T14:13:00.864" v="1362" actId="478"/>
          <ac:picMkLst>
            <pc:docMk/>
            <pc:sldMk cId="3320556689" sldId="319"/>
            <ac:picMk id="2051" creationId="{68AF82E9-9375-574B-32BD-8DA97BB05518}"/>
          </ac:picMkLst>
        </pc:picChg>
        <pc:picChg chg="add mod">
          <ac:chgData name="VŨ NGỌC PHƯƠNG" userId="c2f6f57a-3af7-4942-a992-079cb462e59f" providerId="ADAL" clId="{71536AAD-8BD0-4321-83BB-C9B02EF045F1}" dt="2024-11-24T14:42:54.762" v="1872" actId="1076"/>
          <ac:picMkLst>
            <pc:docMk/>
            <pc:sldMk cId="3320556689" sldId="319"/>
            <ac:picMk id="5122" creationId="{81ED088E-E690-D06A-D10C-B9B7ED80AA21}"/>
          </ac:picMkLst>
        </pc:picChg>
        <pc:cxnChg chg="add mod topLvl">
          <ac:chgData name="VŨ NGỌC PHƯƠNG" userId="c2f6f57a-3af7-4942-a992-079cb462e59f" providerId="ADAL" clId="{71536AAD-8BD0-4321-83BB-C9B02EF045F1}" dt="2024-11-24T14:24:27.303" v="1610" actId="164"/>
          <ac:cxnSpMkLst>
            <pc:docMk/>
            <pc:sldMk cId="3320556689" sldId="319"/>
            <ac:cxnSpMk id="20" creationId="{9C10F4B3-3A1A-4216-07D3-F633E240014D}"/>
          </ac:cxnSpMkLst>
        </pc:cxnChg>
      </pc:sldChg>
      <pc:sldChg chg="delSp modSp add mod ord">
        <pc:chgData name="VŨ NGỌC PHƯƠNG" userId="c2f6f57a-3af7-4942-a992-079cb462e59f" providerId="ADAL" clId="{71536AAD-8BD0-4321-83BB-C9B02EF045F1}" dt="2024-11-24T14:13:13.174" v="1367"/>
        <pc:sldMkLst>
          <pc:docMk/>
          <pc:sldMk cId="1986432928" sldId="320"/>
        </pc:sldMkLst>
        <pc:picChg chg="ord">
          <ac:chgData name="VŨ NGỌC PHƯƠNG" userId="c2f6f57a-3af7-4942-a992-079cb462e59f" providerId="ADAL" clId="{71536AAD-8BD0-4321-83BB-C9B02EF045F1}" dt="2024-11-24T14:13:05.035" v="1363" actId="167"/>
          <ac:picMkLst>
            <pc:docMk/>
            <pc:sldMk cId="1986432928" sldId="320"/>
            <ac:picMk id="5" creationId="{2ECADECE-86C2-DCFF-175E-849459743D7A}"/>
          </ac:picMkLst>
        </pc:picChg>
        <pc:picChg chg="del">
          <ac:chgData name="VŨ NGỌC PHƯƠNG" userId="c2f6f57a-3af7-4942-a992-079cb462e59f" providerId="ADAL" clId="{71536AAD-8BD0-4321-83BB-C9B02EF045F1}" dt="2024-11-24T14:13:07.483" v="1365" actId="478"/>
          <ac:picMkLst>
            <pc:docMk/>
            <pc:sldMk cId="1986432928" sldId="320"/>
            <ac:picMk id="2050" creationId="{BA52B24A-B9E4-5C4C-3097-2018B1383C65}"/>
          </ac:picMkLst>
        </pc:picChg>
        <pc:picChg chg="del">
          <ac:chgData name="VŨ NGỌC PHƯƠNG" userId="c2f6f57a-3af7-4942-a992-079cb462e59f" providerId="ADAL" clId="{71536AAD-8BD0-4321-83BB-C9B02EF045F1}" dt="2024-11-24T14:13:06.310" v="1364" actId="478"/>
          <ac:picMkLst>
            <pc:docMk/>
            <pc:sldMk cId="1986432928" sldId="320"/>
            <ac:picMk id="2051" creationId="{426C9F18-010D-3681-66B2-6C4994BD374B}"/>
          </ac:picMkLst>
        </pc:picChg>
      </pc:sldChg>
      <pc:sldChg chg="addSp delSp modSp add mod">
        <pc:chgData name="VŨ NGỌC PHƯƠNG" userId="c2f6f57a-3af7-4942-a992-079cb462e59f" providerId="ADAL" clId="{71536AAD-8BD0-4321-83BB-C9B02EF045F1}" dt="2024-11-24T14:42:45.429" v="1871" actId="1076"/>
        <pc:sldMkLst>
          <pc:docMk/>
          <pc:sldMk cId="3696228987" sldId="321"/>
        </pc:sldMkLst>
        <pc:spChg chg="del">
          <ac:chgData name="VŨ NGỌC PHƯƠNG" userId="c2f6f57a-3af7-4942-a992-079cb462e59f" providerId="ADAL" clId="{71536AAD-8BD0-4321-83BB-C9B02EF045F1}" dt="2024-11-24T14:42:34.122" v="1865" actId="478"/>
          <ac:spMkLst>
            <pc:docMk/>
            <pc:sldMk cId="3696228987" sldId="321"/>
            <ac:spMk id="32" creationId="{8D260DAC-73E8-BA41-D2DA-FC9B6BEE7EA3}"/>
          </ac:spMkLst>
        </pc:spChg>
        <pc:spChg chg="del">
          <ac:chgData name="VŨ NGỌC PHƯƠNG" userId="c2f6f57a-3af7-4942-a992-079cb462e59f" providerId="ADAL" clId="{71536AAD-8BD0-4321-83BB-C9B02EF045F1}" dt="2024-11-24T14:42:30.690" v="1861" actId="478"/>
          <ac:spMkLst>
            <pc:docMk/>
            <pc:sldMk cId="3696228987" sldId="321"/>
            <ac:spMk id="33" creationId="{ABB386E9-3782-B441-5019-3E572A4FE105}"/>
          </ac:spMkLst>
        </pc:spChg>
        <pc:grpChg chg="del">
          <ac:chgData name="VŨ NGỌC PHƯƠNG" userId="c2f6f57a-3af7-4942-a992-079cb462e59f" providerId="ADAL" clId="{71536AAD-8BD0-4321-83BB-C9B02EF045F1}" dt="2024-11-24T14:42:33.318" v="1864" actId="478"/>
          <ac:grpSpMkLst>
            <pc:docMk/>
            <pc:sldMk cId="3696228987" sldId="321"/>
            <ac:grpSpMk id="29" creationId="{370C8BDC-3C24-ECE3-1518-9EC7C6ABBE2B}"/>
          </ac:grpSpMkLst>
        </pc:grpChg>
        <pc:picChg chg="add mod">
          <ac:chgData name="VŨ NGỌC PHƯƠNG" userId="c2f6f57a-3af7-4942-a992-079cb462e59f" providerId="ADAL" clId="{71536AAD-8BD0-4321-83BB-C9B02EF045F1}" dt="2024-11-24T14:42:45.429" v="1871" actId="1076"/>
          <ac:picMkLst>
            <pc:docMk/>
            <pc:sldMk cId="3696228987" sldId="321"/>
            <ac:picMk id="3" creationId="{3BC33223-6084-0FFF-7CCD-F87FDCF77EEE}"/>
          </ac:picMkLst>
        </pc:picChg>
        <pc:picChg chg="del">
          <ac:chgData name="VŨ NGỌC PHƯƠNG" userId="c2f6f57a-3af7-4942-a992-079cb462e59f" providerId="ADAL" clId="{71536AAD-8BD0-4321-83BB-C9B02EF045F1}" dt="2024-11-24T14:42:32.918" v="1863" actId="478"/>
          <ac:picMkLst>
            <pc:docMk/>
            <pc:sldMk cId="3696228987" sldId="321"/>
            <ac:picMk id="7" creationId="{2D13DABF-9DBA-003C-7632-30B53ADD535F}"/>
          </ac:picMkLst>
        </pc:picChg>
        <pc:picChg chg="del">
          <ac:chgData name="VŨ NGỌC PHƯƠNG" userId="c2f6f57a-3af7-4942-a992-079cb462e59f" providerId="ADAL" clId="{71536AAD-8BD0-4321-83BB-C9B02EF045F1}" dt="2024-11-24T14:42:29.950" v="1860" actId="478"/>
          <ac:picMkLst>
            <pc:docMk/>
            <pc:sldMk cId="3696228987" sldId="321"/>
            <ac:picMk id="31" creationId="{A159747F-F828-8653-3704-C6BF891A4350}"/>
          </ac:picMkLst>
        </pc:picChg>
        <pc:picChg chg="del">
          <ac:chgData name="VŨ NGỌC PHƯƠNG" userId="c2f6f57a-3af7-4942-a992-079cb462e59f" providerId="ADAL" clId="{71536AAD-8BD0-4321-83BB-C9B02EF045F1}" dt="2024-11-24T14:42:32.182" v="1862" actId="478"/>
          <ac:picMkLst>
            <pc:docMk/>
            <pc:sldMk cId="3696228987" sldId="321"/>
            <ac:picMk id="35" creationId="{56D626B3-937A-A096-FF0F-24E1C4E2938E}"/>
          </ac:picMkLst>
        </pc:picChg>
        <pc:picChg chg="del">
          <ac:chgData name="VŨ NGỌC PHƯƠNG" userId="c2f6f57a-3af7-4942-a992-079cb462e59f" providerId="ADAL" clId="{71536AAD-8BD0-4321-83BB-C9B02EF045F1}" dt="2024-11-24T14:42:32.182" v="1862" actId="478"/>
          <ac:picMkLst>
            <pc:docMk/>
            <pc:sldMk cId="3696228987" sldId="321"/>
            <ac:picMk id="37" creationId="{134819F3-C728-93E8-F46F-C5AF10C9F746}"/>
          </ac:picMkLst>
        </pc:picChg>
        <pc:picChg chg="del">
          <ac:chgData name="VŨ NGỌC PHƯƠNG" userId="c2f6f57a-3af7-4942-a992-079cb462e59f" providerId="ADAL" clId="{71536AAD-8BD0-4321-83BB-C9B02EF045F1}" dt="2024-11-24T14:42:32.182" v="1862" actId="478"/>
          <ac:picMkLst>
            <pc:docMk/>
            <pc:sldMk cId="3696228987" sldId="321"/>
            <ac:picMk id="38" creationId="{1CEA2DF8-767B-2C98-8801-6435D44D6927}"/>
          </ac:picMkLst>
        </pc:picChg>
        <pc:picChg chg="del">
          <ac:chgData name="VŨ NGỌC PHƯƠNG" userId="c2f6f57a-3af7-4942-a992-079cb462e59f" providerId="ADAL" clId="{71536AAD-8BD0-4321-83BB-C9B02EF045F1}" dt="2024-11-24T14:42:32.182" v="1862" actId="478"/>
          <ac:picMkLst>
            <pc:docMk/>
            <pc:sldMk cId="3696228987" sldId="321"/>
            <ac:picMk id="5122" creationId="{D38E1587-6544-3BCB-8DAE-969B4E89D592}"/>
          </ac:picMkLst>
        </pc:picChg>
      </pc:sldChg>
      <pc:sldChg chg="addSp delSp modSp add mod">
        <pc:chgData name="VŨ NGỌC PHƯƠNG" userId="c2f6f57a-3af7-4942-a992-079cb462e59f" providerId="ADAL" clId="{71536AAD-8BD0-4321-83BB-C9B02EF045F1}" dt="2024-11-24T14:46:56.611" v="1915" actId="14100"/>
        <pc:sldMkLst>
          <pc:docMk/>
          <pc:sldMk cId="747628544" sldId="322"/>
        </pc:sldMkLst>
        <pc:spChg chg="mod">
          <ac:chgData name="VŨ NGỌC PHƯƠNG" userId="c2f6f57a-3af7-4942-a992-079cb462e59f" providerId="ADAL" clId="{71536AAD-8BD0-4321-83BB-C9B02EF045F1}" dt="2024-11-24T14:44:16.348" v="1906"/>
          <ac:spMkLst>
            <pc:docMk/>
            <pc:sldMk cId="747628544" sldId="322"/>
            <ac:spMk id="7" creationId="{473CB718-1FD9-A950-A920-5203C7435F6C}"/>
          </ac:spMkLst>
        </pc:spChg>
        <pc:picChg chg="del">
          <ac:chgData name="VŨ NGỌC PHƯƠNG" userId="c2f6f57a-3af7-4942-a992-079cb462e59f" providerId="ADAL" clId="{71536AAD-8BD0-4321-83BB-C9B02EF045F1}" dt="2024-11-24T14:46:43.931" v="1907" actId="478"/>
          <ac:picMkLst>
            <pc:docMk/>
            <pc:sldMk cId="747628544" sldId="322"/>
            <ac:picMk id="1026" creationId="{0A438CD4-A88D-1E5C-5F26-7B3ED1598C74}"/>
          </ac:picMkLst>
        </pc:picChg>
        <pc:picChg chg="del">
          <ac:chgData name="VŨ NGỌC PHƯƠNG" userId="c2f6f57a-3af7-4942-a992-079cb462e59f" providerId="ADAL" clId="{71536AAD-8BD0-4321-83BB-C9B02EF045F1}" dt="2024-11-24T14:46:44.367" v="1908" actId="478"/>
          <ac:picMkLst>
            <pc:docMk/>
            <pc:sldMk cId="747628544" sldId="322"/>
            <ac:picMk id="1028" creationId="{BE89A7F4-E23D-09C5-8FC3-4E8E06969D08}"/>
          </ac:picMkLst>
        </pc:picChg>
        <pc:picChg chg="del">
          <ac:chgData name="VŨ NGỌC PHƯƠNG" userId="c2f6f57a-3af7-4942-a992-079cb462e59f" providerId="ADAL" clId="{71536AAD-8BD0-4321-83BB-C9B02EF045F1}" dt="2024-11-24T14:46:44.810" v="1909" actId="478"/>
          <ac:picMkLst>
            <pc:docMk/>
            <pc:sldMk cId="747628544" sldId="322"/>
            <ac:picMk id="1030" creationId="{ED006801-8E3E-CD69-6B52-56F252767E0A}"/>
          </ac:picMkLst>
        </pc:picChg>
        <pc:picChg chg="del">
          <ac:chgData name="VŨ NGỌC PHƯƠNG" userId="c2f6f57a-3af7-4942-a992-079cb462e59f" providerId="ADAL" clId="{71536AAD-8BD0-4321-83BB-C9B02EF045F1}" dt="2024-11-24T14:46:45.171" v="1910" actId="478"/>
          <ac:picMkLst>
            <pc:docMk/>
            <pc:sldMk cId="747628544" sldId="322"/>
            <ac:picMk id="1032" creationId="{A460F287-213F-8D41-26F2-6F7C0817A3F9}"/>
          </ac:picMkLst>
        </pc:picChg>
        <pc:picChg chg="add mod">
          <ac:chgData name="VŨ NGỌC PHƯƠNG" userId="c2f6f57a-3af7-4942-a992-079cb462e59f" providerId="ADAL" clId="{71536AAD-8BD0-4321-83BB-C9B02EF045F1}" dt="2024-11-24T14:46:56.611" v="1915" actId="14100"/>
          <ac:picMkLst>
            <pc:docMk/>
            <pc:sldMk cId="747628544" sldId="322"/>
            <ac:picMk id="6146" creationId="{5862E1CE-6621-13F4-7F85-171931AC4D16}"/>
          </ac:picMkLst>
        </pc:picChg>
      </pc:sldChg>
      <pc:sldMasterChg chg="delSldLayout">
        <pc:chgData name="VŨ NGỌC PHƯƠNG" userId="c2f6f57a-3af7-4942-a992-079cb462e59f" providerId="ADAL" clId="{71536AAD-8BD0-4321-83BB-C9B02EF045F1}" dt="2024-11-24T11:59:18.851" v="0" actId="47"/>
        <pc:sldMasterMkLst>
          <pc:docMk/>
          <pc:sldMasterMk cId="0" sldId="2147483675"/>
        </pc:sldMasterMkLst>
        <pc:sldLayoutChg chg="del">
          <pc:chgData name="VŨ NGỌC PHƯƠNG" userId="c2f6f57a-3af7-4942-a992-079cb462e59f" providerId="ADAL" clId="{71536AAD-8BD0-4321-83BB-C9B02EF045F1}" dt="2024-11-24T11:59:18.851" v="0" actId="47"/>
          <pc:sldLayoutMkLst>
            <pc:docMk/>
            <pc:sldMasterMk cId="0" sldId="2147483675"/>
            <pc:sldLayoutMk cId="0" sldId="214748365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>
          <a:extLst>
            <a:ext uri="{FF2B5EF4-FFF2-40B4-BE49-F238E27FC236}">
              <a16:creationId xmlns:a16="http://schemas.microsoft.com/office/drawing/2014/main" id="{B9D4EBCC-579E-3E7C-DD26-5AA27C277F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>
            <a:extLst>
              <a:ext uri="{FF2B5EF4-FFF2-40B4-BE49-F238E27FC236}">
                <a16:creationId xmlns:a16="http://schemas.microsoft.com/office/drawing/2014/main" id="{833F5000-B615-6EAC-F494-E01D69DE76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>
            <a:extLst>
              <a:ext uri="{FF2B5EF4-FFF2-40B4-BE49-F238E27FC236}">
                <a16:creationId xmlns:a16="http://schemas.microsoft.com/office/drawing/2014/main" id="{9AAC8050-465B-71B1-4ACD-A1EEEC698C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70710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>
          <a:extLst>
            <a:ext uri="{FF2B5EF4-FFF2-40B4-BE49-F238E27FC236}">
              <a16:creationId xmlns:a16="http://schemas.microsoft.com/office/drawing/2014/main" id="{9276CA4A-C3ED-D206-46F4-3378FBFA6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>
            <a:extLst>
              <a:ext uri="{FF2B5EF4-FFF2-40B4-BE49-F238E27FC236}">
                <a16:creationId xmlns:a16="http://schemas.microsoft.com/office/drawing/2014/main" id="{C8A8138C-4E5A-6C1C-E331-23D8F3372A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>
            <a:extLst>
              <a:ext uri="{FF2B5EF4-FFF2-40B4-BE49-F238E27FC236}">
                <a16:creationId xmlns:a16="http://schemas.microsoft.com/office/drawing/2014/main" id="{09B867AA-8219-D3CA-C20B-2B363287A5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58501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a9fa940987_1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a9fa940987_1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2938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>
          <a:extLst>
            <a:ext uri="{FF2B5EF4-FFF2-40B4-BE49-F238E27FC236}">
              <a16:creationId xmlns:a16="http://schemas.microsoft.com/office/drawing/2014/main" id="{6D30C11E-8429-5A2B-F157-6274CC81FF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>
            <a:extLst>
              <a:ext uri="{FF2B5EF4-FFF2-40B4-BE49-F238E27FC236}">
                <a16:creationId xmlns:a16="http://schemas.microsoft.com/office/drawing/2014/main" id="{1317EF2D-55EC-B127-D467-6E5830B0C5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>
            <a:extLst>
              <a:ext uri="{FF2B5EF4-FFF2-40B4-BE49-F238E27FC236}">
                <a16:creationId xmlns:a16="http://schemas.microsoft.com/office/drawing/2014/main" id="{F844F513-1F5F-6AC4-5268-565217B391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3154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>
          <a:extLst>
            <a:ext uri="{FF2B5EF4-FFF2-40B4-BE49-F238E27FC236}">
              <a16:creationId xmlns:a16="http://schemas.microsoft.com/office/drawing/2014/main" id="{653C0485-AE01-D462-A3C2-CD81F5ADD0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>
            <a:extLst>
              <a:ext uri="{FF2B5EF4-FFF2-40B4-BE49-F238E27FC236}">
                <a16:creationId xmlns:a16="http://schemas.microsoft.com/office/drawing/2014/main" id="{650E11F0-43C9-3838-E608-63901471E2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>
            <a:extLst>
              <a:ext uri="{FF2B5EF4-FFF2-40B4-BE49-F238E27FC236}">
                <a16:creationId xmlns:a16="http://schemas.microsoft.com/office/drawing/2014/main" id="{FB419FFF-DC50-DF48-6A20-FF72FD95E9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3215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>
          <a:extLst>
            <a:ext uri="{FF2B5EF4-FFF2-40B4-BE49-F238E27FC236}">
              <a16:creationId xmlns:a16="http://schemas.microsoft.com/office/drawing/2014/main" id="{7482BA30-4F15-A629-6C2C-72ECA00D14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>
            <a:extLst>
              <a:ext uri="{FF2B5EF4-FFF2-40B4-BE49-F238E27FC236}">
                <a16:creationId xmlns:a16="http://schemas.microsoft.com/office/drawing/2014/main" id="{D755C248-8E82-5BBA-12AA-25DE4ECA8A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>
            <a:extLst>
              <a:ext uri="{FF2B5EF4-FFF2-40B4-BE49-F238E27FC236}">
                <a16:creationId xmlns:a16="http://schemas.microsoft.com/office/drawing/2014/main" id="{8D44975D-A3DA-2263-2828-E5EE963C48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0994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>
          <a:extLst>
            <a:ext uri="{FF2B5EF4-FFF2-40B4-BE49-F238E27FC236}">
              <a16:creationId xmlns:a16="http://schemas.microsoft.com/office/drawing/2014/main" id="{B223F628-93DB-0B4D-4452-CC172E9DB4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>
            <a:extLst>
              <a:ext uri="{FF2B5EF4-FFF2-40B4-BE49-F238E27FC236}">
                <a16:creationId xmlns:a16="http://schemas.microsoft.com/office/drawing/2014/main" id="{24EA8B35-E4FF-AFBE-60AF-E986028B7D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>
            <a:extLst>
              <a:ext uri="{FF2B5EF4-FFF2-40B4-BE49-F238E27FC236}">
                <a16:creationId xmlns:a16="http://schemas.microsoft.com/office/drawing/2014/main" id="{C0195F83-BE5F-6E1F-EC06-5E2B657539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3764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>
          <a:extLst>
            <a:ext uri="{FF2B5EF4-FFF2-40B4-BE49-F238E27FC236}">
              <a16:creationId xmlns:a16="http://schemas.microsoft.com/office/drawing/2014/main" id="{A73845B1-05CD-C87A-D440-140CD322C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>
            <a:extLst>
              <a:ext uri="{FF2B5EF4-FFF2-40B4-BE49-F238E27FC236}">
                <a16:creationId xmlns:a16="http://schemas.microsoft.com/office/drawing/2014/main" id="{71ABE311-7D2B-BA27-B596-E3C46E9DD5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>
            <a:extLst>
              <a:ext uri="{FF2B5EF4-FFF2-40B4-BE49-F238E27FC236}">
                <a16:creationId xmlns:a16="http://schemas.microsoft.com/office/drawing/2014/main" id="{4105E5B0-3CA9-8BD2-B39F-BBDEA633A3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2453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>
          <a:extLst>
            <a:ext uri="{FF2B5EF4-FFF2-40B4-BE49-F238E27FC236}">
              <a16:creationId xmlns:a16="http://schemas.microsoft.com/office/drawing/2014/main" id="{3622EFBA-F8AE-5D9E-BD71-34AB46AA1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>
            <a:extLst>
              <a:ext uri="{FF2B5EF4-FFF2-40B4-BE49-F238E27FC236}">
                <a16:creationId xmlns:a16="http://schemas.microsoft.com/office/drawing/2014/main" id="{321AF950-2BF6-D625-CC0E-FCAB82F8F6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>
            <a:extLst>
              <a:ext uri="{FF2B5EF4-FFF2-40B4-BE49-F238E27FC236}">
                <a16:creationId xmlns:a16="http://schemas.microsoft.com/office/drawing/2014/main" id="{61B4C003-F7F6-A2C9-391C-E3A637D379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54890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>
          <a:extLst>
            <a:ext uri="{FF2B5EF4-FFF2-40B4-BE49-F238E27FC236}">
              <a16:creationId xmlns:a16="http://schemas.microsoft.com/office/drawing/2014/main" id="{97322350-389C-7BB2-770E-292403267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>
            <a:extLst>
              <a:ext uri="{FF2B5EF4-FFF2-40B4-BE49-F238E27FC236}">
                <a16:creationId xmlns:a16="http://schemas.microsoft.com/office/drawing/2014/main" id="{910E7C2D-D101-DCFC-1AF9-B1033C3DE2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>
            <a:extLst>
              <a:ext uri="{FF2B5EF4-FFF2-40B4-BE49-F238E27FC236}">
                <a16:creationId xmlns:a16="http://schemas.microsoft.com/office/drawing/2014/main" id="{EAA31741-73EC-7B6A-A6E5-89FD4C3340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1553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ubTitle" idx="1"/>
          </p:nvPr>
        </p:nvSpPr>
        <p:spPr>
          <a:xfrm>
            <a:off x="78810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2"/>
          </p:nvPr>
        </p:nvSpPr>
        <p:spPr>
          <a:xfrm>
            <a:off x="78810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3"/>
          </p:nvPr>
        </p:nvSpPr>
        <p:spPr>
          <a:xfrm>
            <a:off x="344115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4"/>
          </p:nvPr>
        </p:nvSpPr>
        <p:spPr>
          <a:xfrm>
            <a:off x="344115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5"/>
          </p:nvPr>
        </p:nvSpPr>
        <p:spPr>
          <a:xfrm>
            <a:off x="609420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subTitle" idx="6"/>
          </p:nvPr>
        </p:nvSpPr>
        <p:spPr>
          <a:xfrm>
            <a:off x="609420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7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7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412150"/>
            <a:ext cx="7717500" cy="165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2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1"/>
          </p:nvPr>
        </p:nvSpPr>
        <p:spPr>
          <a:xfrm>
            <a:off x="713400" y="3069625"/>
            <a:ext cx="7717500" cy="6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/>
          <p:nvPr/>
        </p:nvSpPr>
        <p:spPr>
          <a:xfrm rot="10800000" flipH="1">
            <a:off x="0" y="257175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/>
          <p:nvPr/>
        </p:nvSpPr>
        <p:spPr>
          <a:xfrm rot="10800000" flipH="1">
            <a:off x="7927800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305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3" r:id="rId3"/>
    <p:sldLayoutId id="2147483678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err="1">
                <a:solidFill>
                  <a:schemeClr val="accent1"/>
                </a:solidFill>
              </a:rPr>
              <a:t>Báo</a:t>
            </a:r>
            <a:r>
              <a:rPr lang="en-US" sz="4400" dirty="0">
                <a:solidFill>
                  <a:schemeClr val="accent1"/>
                </a:solidFill>
              </a:rPr>
              <a:t> </a:t>
            </a:r>
            <a:r>
              <a:rPr lang="en-US" sz="4400" dirty="0" err="1">
                <a:solidFill>
                  <a:schemeClr val="accent1"/>
                </a:solidFill>
              </a:rPr>
              <a:t>cáo</a:t>
            </a:r>
            <a:r>
              <a:rPr lang="en-US" sz="4400" dirty="0">
                <a:solidFill>
                  <a:schemeClr val="accent1"/>
                </a:solidFill>
              </a:rPr>
              <a:t> </a:t>
            </a:r>
            <a:r>
              <a:rPr lang="en-US" sz="4400" dirty="0" err="1">
                <a:solidFill>
                  <a:schemeClr val="accent1"/>
                </a:solidFill>
              </a:rPr>
              <a:t>đồ</a:t>
            </a:r>
            <a:r>
              <a:rPr lang="en-US" sz="4400" dirty="0">
                <a:solidFill>
                  <a:schemeClr val="accent1"/>
                </a:solidFill>
              </a:rPr>
              <a:t> </a:t>
            </a:r>
            <a:r>
              <a:rPr lang="en-US" sz="4400" dirty="0" err="1">
                <a:solidFill>
                  <a:schemeClr val="accent1"/>
                </a:solidFill>
              </a:rPr>
              <a:t>án</a:t>
            </a:r>
            <a:r>
              <a:rPr lang="en-US" sz="4400" dirty="0">
                <a:solidFill>
                  <a:schemeClr val="accent1"/>
                </a:solidFill>
              </a:rPr>
              <a:t> </a:t>
            </a:r>
            <a:r>
              <a:rPr lang="en-US" sz="4400" dirty="0" err="1">
                <a:solidFill>
                  <a:schemeClr val="accent1"/>
                </a:solidFill>
              </a:rPr>
              <a:t>Giữa</a:t>
            </a:r>
            <a:r>
              <a:rPr lang="en-US" sz="4400" dirty="0">
                <a:solidFill>
                  <a:schemeClr val="accent1"/>
                </a:solidFill>
              </a:rPr>
              <a:t> </a:t>
            </a:r>
            <a:r>
              <a:rPr lang="en-US" sz="4400" dirty="0" err="1">
                <a:solidFill>
                  <a:schemeClr val="accent1"/>
                </a:solidFill>
              </a:rPr>
              <a:t>kỳ</a:t>
            </a:r>
            <a:br>
              <a:rPr lang="en-US" sz="4400" dirty="0">
                <a:solidFill>
                  <a:schemeClr val="accent1"/>
                </a:solidFill>
              </a:rPr>
            </a:br>
            <a:r>
              <a:rPr lang="en-US" sz="4400" dirty="0" err="1">
                <a:solidFill>
                  <a:schemeClr val="accent1"/>
                </a:solidFill>
              </a:rPr>
              <a:t>môn</a:t>
            </a:r>
            <a:r>
              <a:rPr lang="en-US" sz="4400" dirty="0">
                <a:solidFill>
                  <a:schemeClr val="accent1"/>
                </a:solidFill>
              </a:rPr>
              <a:t> </a:t>
            </a:r>
            <a:r>
              <a:rPr lang="en-US" sz="4400" dirty="0" err="1">
                <a:solidFill>
                  <a:schemeClr val="accent1"/>
                </a:solidFill>
              </a:rPr>
              <a:t>Nhận</a:t>
            </a:r>
            <a:r>
              <a:rPr lang="en-US" sz="4400" dirty="0">
                <a:solidFill>
                  <a:schemeClr val="accent1"/>
                </a:solidFill>
              </a:rPr>
              <a:t> </a:t>
            </a:r>
            <a:r>
              <a:rPr lang="en-US" sz="4400" dirty="0" err="1">
                <a:solidFill>
                  <a:schemeClr val="accent1"/>
                </a:solidFill>
              </a:rPr>
              <a:t>dạng</a:t>
            </a:r>
            <a:r>
              <a:rPr lang="en-US" sz="4400" dirty="0">
                <a:solidFill>
                  <a:schemeClr val="accent1"/>
                </a:solidFill>
              </a:rPr>
              <a:t> </a:t>
            </a:r>
            <a:r>
              <a:rPr lang="en-US" sz="4400" dirty="0" err="1">
                <a:solidFill>
                  <a:schemeClr val="accent1"/>
                </a:solidFill>
              </a:rPr>
              <a:t>mẫu</a:t>
            </a:r>
            <a:endParaRPr sz="4400" dirty="0">
              <a:solidFill>
                <a:schemeClr val="dk2"/>
              </a:solidFill>
            </a:endParaRPr>
          </a:p>
        </p:txBody>
      </p:sp>
      <p:sp>
        <p:nvSpPr>
          <p:cNvPr id="186" name="Google Shape;186;p30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Nhóm</a:t>
            </a:r>
            <a:r>
              <a:rPr lang="en-US" sz="2000" dirty="0"/>
              <a:t> 18</a:t>
            </a:r>
          </a:p>
        </p:txBody>
      </p:sp>
      <p:sp>
        <p:nvSpPr>
          <p:cNvPr id="2" name="Google Shape;186;p30">
            <a:extLst>
              <a:ext uri="{FF2B5EF4-FFF2-40B4-BE49-F238E27FC236}">
                <a16:creationId xmlns:a16="http://schemas.microsoft.com/office/drawing/2014/main" id="{9E70A9D7-D023-398F-E391-36C58869F507}"/>
              </a:ext>
            </a:extLst>
          </p:cNvPr>
          <p:cNvSpPr txBox="1">
            <a:spLocks/>
          </p:cNvSpPr>
          <p:nvPr/>
        </p:nvSpPr>
        <p:spPr>
          <a:xfrm>
            <a:off x="8579357" y="4306200"/>
            <a:ext cx="422412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16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sz="2000" dirty="0"/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>
          <a:extLst>
            <a:ext uri="{FF2B5EF4-FFF2-40B4-BE49-F238E27FC236}">
              <a16:creationId xmlns:a16="http://schemas.microsoft.com/office/drawing/2014/main" id="{9B3F323B-A485-BCDE-5E89-52A6DE86B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>
            <a:extLst>
              <a:ext uri="{FF2B5EF4-FFF2-40B4-BE49-F238E27FC236}">
                <a16:creationId xmlns:a16="http://schemas.microsoft.com/office/drawing/2014/main" id="{40C34EC7-D44F-A505-5F6E-5D17087125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Explainability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7AACF6-EA78-4C1D-EFBF-07D298935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083" y="955875"/>
            <a:ext cx="3212506" cy="3866525"/>
          </a:xfrm>
          <a:prstGeom prst="rect">
            <a:avLst/>
          </a:prstGeom>
        </p:spPr>
      </p:pic>
      <p:sp>
        <p:nvSpPr>
          <p:cNvPr id="5" name="Google Shape;200;p32">
            <a:extLst>
              <a:ext uri="{FF2B5EF4-FFF2-40B4-BE49-F238E27FC236}">
                <a16:creationId xmlns:a16="http://schemas.microsoft.com/office/drawing/2014/main" id="{4C40E1B8-8130-9C6C-105C-8362040C775C}"/>
              </a:ext>
            </a:extLst>
          </p:cNvPr>
          <p:cNvSpPr txBox="1">
            <a:spLocks/>
          </p:cNvSpPr>
          <p:nvPr/>
        </p:nvSpPr>
        <p:spPr>
          <a:xfrm>
            <a:off x="4267200" y="1116561"/>
            <a:ext cx="4562935" cy="380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 algn="just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B</a:t>
            </a:r>
            <a:r>
              <a:rPr lang="vi-VN" b="0" dirty="0">
                <a:solidFill>
                  <a:schemeClr val="tx1"/>
                </a:solidFill>
              </a:rPr>
              <a:t>iến có tác động lớn nhất xuất hiện trong cả 3 mô hình</a:t>
            </a:r>
            <a:r>
              <a:rPr lang="en-US" b="0" dirty="0">
                <a:solidFill>
                  <a:schemeClr val="tx1"/>
                </a:solidFill>
              </a:rPr>
              <a:t>:</a:t>
            </a:r>
            <a:r>
              <a:rPr lang="vi-VN" b="0" dirty="0">
                <a:solidFill>
                  <a:schemeClr val="tx1"/>
                </a:solidFill>
              </a:rPr>
              <a:t> </a:t>
            </a:r>
            <a:r>
              <a:rPr lang="vi-VN" dirty="0"/>
              <a:t>funded_amnt </a:t>
            </a:r>
            <a:r>
              <a:rPr lang="vi-VN" dirty="0">
                <a:solidFill>
                  <a:schemeClr val="tx1"/>
                </a:solidFill>
              </a:rPr>
              <a:t>(số tiền được cấp/xin vay) </a:t>
            </a:r>
            <a:r>
              <a:rPr lang="vi-VN" b="0" dirty="0">
                <a:solidFill>
                  <a:schemeClr val="tx1"/>
                </a:solidFill>
              </a:rPr>
              <a:t>và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/>
              <a:t>total_rec_prncp </a:t>
            </a:r>
            <a:r>
              <a:rPr lang="vi-VN" dirty="0">
                <a:solidFill>
                  <a:schemeClr val="tx1"/>
                </a:solidFill>
              </a:rPr>
              <a:t>(số tiền gốc đã trả)</a:t>
            </a:r>
            <a:endParaRPr lang="en-US" b="0" dirty="0">
              <a:solidFill>
                <a:schemeClr val="tx1"/>
              </a:solidFill>
            </a:endParaRPr>
          </a:p>
          <a:p>
            <a:pPr marL="285750" indent="-285750" algn="just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b="0" dirty="0" err="1">
                <a:solidFill>
                  <a:schemeClr val="tx1"/>
                </a:solidFill>
              </a:rPr>
              <a:t>Chọn</a:t>
            </a:r>
            <a:r>
              <a:rPr lang="en-US" dirty="0">
                <a:solidFill>
                  <a:schemeClr val="tx1"/>
                </a:solidFill>
              </a:rPr>
              <a:t> 8 </a:t>
            </a:r>
            <a:r>
              <a:rPr lang="en-US" dirty="0" err="1">
                <a:solidFill>
                  <a:schemeClr val="tx1"/>
                </a:solidFill>
              </a:rPr>
              <a:t>biến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có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động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lớn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tới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mô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hình</a:t>
            </a:r>
            <a:r>
              <a:rPr lang="en-US" dirty="0">
                <a:solidFill>
                  <a:schemeClr val="tx1"/>
                </a:solidFill>
              </a:rPr>
              <a:t> Logistic Regression </a:t>
            </a:r>
            <a:r>
              <a:rPr lang="en-US" b="0" dirty="0" err="1">
                <a:solidFill>
                  <a:schemeClr val="tx1"/>
                </a:solidFill>
              </a:rPr>
              <a:t>để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huấn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luyện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mô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hình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mới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6" name="Google Shape;186;p30">
            <a:extLst>
              <a:ext uri="{FF2B5EF4-FFF2-40B4-BE49-F238E27FC236}">
                <a16:creationId xmlns:a16="http://schemas.microsoft.com/office/drawing/2014/main" id="{6F8DA48C-AC2A-CA5E-6733-8E466E24C485}"/>
              </a:ext>
            </a:extLst>
          </p:cNvPr>
          <p:cNvSpPr txBox="1">
            <a:spLocks/>
          </p:cNvSpPr>
          <p:nvPr/>
        </p:nvSpPr>
        <p:spPr>
          <a:xfrm>
            <a:off x="8521995" y="4306200"/>
            <a:ext cx="479774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16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sz="20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858911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>
          <a:extLst>
            <a:ext uri="{FF2B5EF4-FFF2-40B4-BE49-F238E27FC236}">
              <a16:creationId xmlns:a16="http://schemas.microsoft.com/office/drawing/2014/main" id="{491FFD9A-2C45-A53B-2647-A94184741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>
            <a:extLst>
              <a:ext uri="{FF2B5EF4-FFF2-40B4-BE49-F238E27FC236}">
                <a16:creationId xmlns:a16="http://schemas.microsoft.com/office/drawing/2014/main" id="{6F7C4CFB-D083-10A6-EE1B-0CBFEF8515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Explainability</a:t>
            </a:r>
            <a:endParaRPr dirty="0"/>
          </a:p>
        </p:txBody>
      </p:sp>
      <p:sp>
        <p:nvSpPr>
          <p:cNvPr id="5" name="Google Shape;200;p32">
            <a:extLst>
              <a:ext uri="{FF2B5EF4-FFF2-40B4-BE49-F238E27FC236}">
                <a16:creationId xmlns:a16="http://schemas.microsoft.com/office/drawing/2014/main" id="{525E5900-A2ED-714E-3D1B-01A757C4AB57}"/>
              </a:ext>
            </a:extLst>
          </p:cNvPr>
          <p:cNvSpPr txBox="1">
            <a:spLocks/>
          </p:cNvSpPr>
          <p:nvPr/>
        </p:nvSpPr>
        <p:spPr>
          <a:xfrm>
            <a:off x="398879" y="2030959"/>
            <a:ext cx="8346041" cy="380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:</a:t>
            </a:r>
          </a:p>
          <a:p>
            <a:pPr marL="285750" indent="-285750" algn="just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C</a:t>
            </a:r>
            <a:r>
              <a:rPr lang="vi-VN" b="0" dirty="0">
                <a:solidFill>
                  <a:schemeClr val="tx1"/>
                </a:solidFill>
              </a:rPr>
              <a:t>ác metric của mô hình Logistic Regression mới chỉ </a:t>
            </a:r>
            <a:r>
              <a:rPr lang="vi-VN" dirty="0">
                <a:solidFill>
                  <a:schemeClr val="tx1"/>
                </a:solidFill>
              </a:rPr>
              <a:t>giảm khoảng 0.009</a:t>
            </a:r>
            <a:r>
              <a:rPr lang="vi-VN" b="0" dirty="0">
                <a:solidFill>
                  <a:schemeClr val="tx1"/>
                </a:solidFill>
              </a:rPr>
              <a:t> ở </a:t>
            </a:r>
            <a:r>
              <a:rPr lang="vi-VN" dirty="0">
                <a:solidFill>
                  <a:schemeClr val="tx1"/>
                </a:solidFill>
              </a:rPr>
              <a:t>AUC</a:t>
            </a:r>
            <a:r>
              <a:rPr lang="vi-VN" b="0" dirty="0">
                <a:solidFill>
                  <a:schemeClr val="tx1"/>
                </a:solidFill>
              </a:rPr>
              <a:t> và </a:t>
            </a:r>
            <a:r>
              <a:rPr lang="vi-VN" dirty="0">
                <a:solidFill>
                  <a:schemeClr val="tx1"/>
                </a:solidFill>
              </a:rPr>
              <a:t>0.002</a:t>
            </a:r>
            <a:r>
              <a:rPr lang="vi-VN" b="0" dirty="0">
                <a:solidFill>
                  <a:schemeClr val="tx1"/>
                </a:solidFill>
              </a:rPr>
              <a:t> ở các </a:t>
            </a:r>
            <a:r>
              <a:rPr lang="vi-VN" dirty="0">
                <a:solidFill>
                  <a:schemeClr val="tx1"/>
                </a:solidFill>
              </a:rPr>
              <a:t>metric còn lại</a:t>
            </a:r>
            <a:r>
              <a:rPr lang="vi-VN" b="0" dirty="0">
                <a:solidFill>
                  <a:schemeClr val="tx1"/>
                </a:solidFill>
              </a:rPr>
              <a:t>.</a:t>
            </a:r>
            <a:endParaRPr lang="en-US" b="0" dirty="0">
              <a:solidFill>
                <a:schemeClr val="tx1"/>
              </a:solidFill>
            </a:endParaRPr>
          </a:p>
          <a:p>
            <a:pPr marL="0" indent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vi-VN" b="0" dirty="0">
                <a:solidFill>
                  <a:schemeClr val="tx1"/>
                </a:solidFill>
              </a:rPr>
              <a:t>⇒ Với mô hình được đơn giản hóa từ </a:t>
            </a:r>
            <a:r>
              <a:rPr lang="vi-VN" dirty="0">
                <a:solidFill>
                  <a:schemeClr val="tx1"/>
                </a:solidFill>
              </a:rPr>
              <a:t>53 biến </a:t>
            </a:r>
            <a:r>
              <a:rPr lang="vi-VN" b="0" dirty="0">
                <a:solidFill>
                  <a:schemeClr val="tx1"/>
                </a:solidFill>
              </a:rPr>
              <a:t>đặc trưng </a:t>
            </a:r>
            <a:r>
              <a:rPr lang="vi-VN" dirty="0">
                <a:solidFill>
                  <a:schemeClr val="tx1"/>
                </a:solidFill>
              </a:rPr>
              <a:t>còn 8 biến </a:t>
            </a:r>
            <a:r>
              <a:rPr lang="vi-VN" b="0" dirty="0">
                <a:solidFill>
                  <a:schemeClr val="tx1"/>
                </a:solidFill>
              </a:rPr>
              <a:t>đặc trưng nhưng </a:t>
            </a:r>
            <a:r>
              <a:rPr lang="vi-VN" dirty="0">
                <a:solidFill>
                  <a:schemeClr val="tx1"/>
                </a:solidFill>
              </a:rPr>
              <a:t>hiệu suất giảm rất nhỏ </a:t>
            </a:r>
            <a:r>
              <a:rPr lang="vi-VN" b="0" dirty="0">
                <a:solidFill>
                  <a:schemeClr val="tx1"/>
                </a:solidFill>
              </a:rPr>
              <a:t>thì đây là một sự thành công và ta có thể lưu lại mô hình mới này để sử dụng cho sau này.</a:t>
            </a:r>
            <a:endParaRPr lang="en-US" b="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E0A843-2FE9-B463-8BCC-476B6C6FA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979" y="1038733"/>
            <a:ext cx="8346042" cy="867122"/>
          </a:xfrm>
          <a:prstGeom prst="rect">
            <a:avLst/>
          </a:prstGeom>
        </p:spPr>
      </p:pic>
      <p:sp>
        <p:nvSpPr>
          <p:cNvPr id="6" name="Google Shape;186;p30">
            <a:extLst>
              <a:ext uri="{FF2B5EF4-FFF2-40B4-BE49-F238E27FC236}">
                <a16:creationId xmlns:a16="http://schemas.microsoft.com/office/drawing/2014/main" id="{FB2D65F5-7977-089A-0F4D-948E87DD378A}"/>
              </a:ext>
            </a:extLst>
          </p:cNvPr>
          <p:cNvSpPr txBox="1">
            <a:spLocks/>
          </p:cNvSpPr>
          <p:nvPr/>
        </p:nvSpPr>
        <p:spPr>
          <a:xfrm>
            <a:off x="8579357" y="4306200"/>
            <a:ext cx="422412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16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sz="2000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259418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1"/>
          <p:cNvSpPr txBox="1">
            <a:spLocks noGrp="1"/>
          </p:cNvSpPr>
          <p:nvPr>
            <p:ph type="title"/>
          </p:nvPr>
        </p:nvSpPr>
        <p:spPr>
          <a:xfrm>
            <a:off x="1204765" y="2571750"/>
            <a:ext cx="6734470" cy="165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CÁM ƠN THẦY VÀ CÁC BẠN ĐÃ THEO DÕI</a:t>
            </a:r>
            <a:endParaRPr sz="6600" dirty="0"/>
          </a:p>
        </p:txBody>
      </p:sp>
      <p:sp>
        <p:nvSpPr>
          <p:cNvPr id="4" name="Google Shape;186;p30">
            <a:extLst>
              <a:ext uri="{FF2B5EF4-FFF2-40B4-BE49-F238E27FC236}">
                <a16:creationId xmlns:a16="http://schemas.microsoft.com/office/drawing/2014/main" id="{00D9A093-F626-D642-6D0F-FA2EC890A92A}"/>
              </a:ext>
            </a:extLst>
          </p:cNvPr>
          <p:cNvSpPr txBox="1">
            <a:spLocks/>
          </p:cNvSpPr>
          <p:nvPr/>
        </p:nvSpPr>
        <p:spPr>
          <a:xfrm>
            <a:off x="8579357" y="4306200"/>
            <a:ext cx="422412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16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sz="20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916766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Đề tài: Dự đoán phê duyệt đơn xin vay (</a:t>
            </a:r>
            <a:r>
              <a:rPr lang="en-US" dirty="0"/>
              <a:t>Loan Application Approval Prediction)</a:t>
            </a:r>
            <a:endParaRPr dirty="0"/>
          </a:p>
        </p:txBody>
      </p:sp>
      <p:pic>
        <p:nvPicPr>
          <p:cNvPr id="4" name="Picture 3" descr="A diagram of two people&#10;&#10;Description automatically generated">
            <a:extLst>
              <a:ext uri="{FF2B5EF4-FFF2-40B4-BE49-F238E27FC236}">
                <a16:creationId xmlns:a16="http://schemas.microsoft.com/office/drawing/2014/main" id="{B08AF8E4-B139-1E9B-8BAA-210DC0CCE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476" y="1494022"/>
            <a:ext cx="4800847" cy="3149762"/>
          </a:xfrm>
          <a:prstGeom prst="rect">
            <a:avLst/>
          </a:prstGeom>
        </p:spPr>
      </p:pic>
      <p:sp>
        <p:nvSpPr>
          <p:cNvPr id="6" name="Google Shape;186;p30">
            <a:extLst>
              <a:ext uri="{FF2B5EF4-FFF2-40B4-BE49-F238E27FC236}">
                <a16:creationId xmlns:a16="http://schemas.microsoft.com/office/drawing/2014/main" id="{4DF24D10-E95F-54DA-181C-2ED0DEAE6620}"/>
              </a:ext>
            </a:extLst>
          </p:cNvPr>
          <p:cNvSpPr txBox="1">
            <a:spLocks/>
          </p:cNvSpPr>
          <p:nvPr/>
        </p:nvSpPr>
        <p:spPr>
          <a:xfrm>
            <a:off x="8579357" y="4306200"/>
            <a:ext cx="422412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16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sz="2000" dirty="0"/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>
          <a:extLst>
            <a:ext uri="{FF2B5EF4-FFF2-40B4-BE49-F238E27FC236}">
              <a16:creationId xmlns:a16="http://schemas.microsoft.com/office/drawing/2014/main" id="{A78F961E-F1E9-09CD-9538-0F360A7DA4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>
            <a:extLst>
              <a:ext uri="{FF2B5EF4-FFF2-40B4-BE49-F238E27FC236}">
                <a16:creationId xmlns:a16="http://schemas.microsoft.com/office/drawing/2014/main" id="{76E17B01-881E-B2E3-52D5-9D5B77DBB9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</a:t>
            </a:r>
            <a:endParaRPr dirty="0"/>
          </a:p>
        </p:txBody>
      </p:sp>
      <p:sp>
        <p:nvSpPr>
          <p:cNvPr id="8" name="Google Shape;200;p32">
            <a:extLst>
              <a:ext uri="{FF2B5EF4-FFF2-40B4-BE49-F238E27FC236}">
                <a16:creationId xmlns:a16="http://schemas.microsoft.com/office/drawing/2014/main" id="{F76FBB4C-4D2C-1C48-4181-B5C5D83768DC}"/>
              </a:ext>
            </a:extLst>
          </p:cNvPr>
          <p:cNvSpPr txBox="1">
            <a:spLocks/>
          </p:cNvSpPr>
          <p:nvPr/>
        </p:nvSpPr>
        <p:spPr>
          <a:xfrm>
            <a:off x="776127" y="3170609"/>
            <a:ext cx="7617035" cy="290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342900" algn="just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b="0" dirty="0" err="1">
                <a:solidFill>
                  <a:schemeClr val="tx1"/>
                </a:solidFill>
              </a:rPr>
              <a:t>Mỗi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quan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trắc</a:t>
            </a:r>
            <a:r>
              <a:rPr lang="en-US" b="0" dirty="0">
                <a:solidFill>
                  <a:schemeClr val="tx1"/>
                </a:solidFill>
              </a:rPr>
              <a:t> bao </a:t>
            </a:r>
            <a:r>
              <a:rPr lang="en-US" b="0" dirty="0" err="1">
                <a:solidFill>
                  <a:schemeClr val="tx1"/>
                </a:solidFill>
              </a:rPr>
              <a:t>gồm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các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thông</a:t>
            </a:r>
            <a:r>
              <a:rPr lang="en-US" dirty="0">
                <a:solidFill>
                  <a:schemeClr val="tx1"/>
                </a:solidFill>
              </a:rPr>
              <a:t> tin </a:t>
            </a:r>
            <a:r>
              <a:rPr lang="en-US" dirty="0" err="1">
                <a:solidFill>
                  <a:schemeClr val="tx1"/>
                </a:solidFill>
              </a:rPr>
              <a:t>về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vay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của</a:t>
            </a:r>
            <a:r>
              <a:rPr lang="en-US" b="0" dirty="0">
                <a:solidFill>
                  <a:schemeClr val="tx1"/>
                </a:solidFill>
              </a:rPr>
              <a:t> 1 </a:t>
            </a:r>
            <a:r>
              <a:rPr lang="en-US" b="0" dirty="0" err="1">
                <a:solidFill>
                  <a:schemeClr val="tx1"/>
                </a:solidFill>
              </a:rPr>
              <a:t>khách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hàng</a:t>
            </a:r>
            <a:r>
              <a:rPr lang="en-US" b="0" dirty="0">
                <a:solidFill>
                  <a:schemeClr val="tx1"/>
                </a:solidFill>
              </a:rPr>
              <a:t>.</a:t>
            </a:r>
          </a:p>
          <a:p>
            <a:pPr marL="342900" algn="just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b="0" dirty="0" err="1">
                <a:solidFill>
                  <a:schemeClr val="tx1"/>
                </a:solidFill>
              </a:rPr>
              <a:t>Mỗi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khách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hàng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chỉ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có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1 </a:t>
            </a:r>
            <a:r>
              <a:rPr lang="en-US" dirty="0" err="1">
                <a:solidFill>
                  <a:schemeClr val="tx1"/>
                </a:solidFill>
              </a:rPr>
              <a:t>đơn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vay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duy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nhất</a:t>
            </a:r>
            <a:r>
              <a:rPr lang="en-US" b="0" dirty="0">
                <a:solidFill>
                  <a:schemeClr val="tx1"/>
                </a:solidFill>
              </a:rPr>
              <a:t>.</a:t>
            </a:r>
          </a:p>
          <a:p>
            <a:pPr marL="342900" algn="just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BD6A46-6917-6B28-6D39-F9CF92FA8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836" y="1100469"/>
            <a:ext cx="7642327" cy="1929809"/>
          </a:xfrm>
          <a:prstGeom prst="rect">
            <a:avLst/>
          </a:prstGeom>
        </p:spPr>
      </p:pic>
      <p:sp>
        <p:nvSpPr>
          <p:cNvPr id="5" name="Google Shape;186;p30">
            <a:extLst>
              <a:ext uri="{FF2B5EF4-FFF2-40B4-BE49-F238E27FC236}">
                <a16:creationId xmlns:a16="http://schemas.microsoft.com/office/drawing/2014/main" id="{5B04E5AC-0BF7-7CF1-8490-719F0CA47DBF}"/>
              </a:ext>
            </a:extLst>
          </p:cNvPr>
          <p:cNvSpPr txBox="1">
            <a:spLocks/>
          </p:cNvSpPr>
          <p:nvPr/>
        </p:nvSpPr>
        <p:spPr>
          <a:xfrm>
            <a:off x="8579357" y="4306200"/>
            <a:ext cx="422412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16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sz="2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68956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>
          <a:extLst>
            <a:ext uri="{FF2B5EF4-FFF2-40B4-BE49-F238E27FC236}">
              <a16:creationId xmlns:a16="http://schemas.microsoft.com/office/drawing/2014/main" id="{9E80D652-6330-B9B9-78FC-81B6455926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>
            <a:extLst>
              <a:ext uri="{FF2B5EF4-FFF2-40B4-BE49-F238E27FC236}">
                <a16:creationId xmlns:a16="http://schemas.microsoft.com/office/drawing/2014/main" id="{D696E1FE-9CAC-0A18-B9C3-0B30053D79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</a:t>
            </a:r>
            <a:endParaRPr dirty="0"/>
          </a:p>
        </p:txBody>
      </p:sp>
      <p:sp>
        <p:nvSpPr>
          <p:cNvPr id="8" name="Google Shape;200;p32">
            <a:extLst>
              <a:ext uri="{FF2B5EF4-FFF2-40B4-BE49-F238E27FC236}">
                <a16:creationId xmlns:a16="http://schemas.microsoft.com/office/drawing/2014/main" id="{13DCFDBA-A949-04B8-F7C4-FDC306F4530D}"/>
              </a:ext>
            </a:extLst>
          </p:cNvPr>
          <p:cNvSpPr txBox="1">
            <a:spLocks/>
          </p:cNvSpPr>
          <p:nvPr/>
        </p:nvSpPr>
        <p:spPr>
          <a:xfrm>
            <a:off x="763382" y="875190"/>
            <a:ext cx="7617035" cy="380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dirty="0"/>
              <a:t>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:</a:t>
            </a:r>
          </a:p>
          <a:p>
            <a:pPr marL="285750" indent="-285750" algn="just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39,717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quan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trắc</a:t>
            </a:r>
            <a:endParaRPr lang="en-US" b="0" dirty="0">
              <a:solidFill>
                <a:schemeClr val="tx1"/>
              </a:solidFill>
            </a:endParaRPr>
          </a:p>
          <a:p>
            <a:pPr marL="285750" indent="-285750" algn="just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110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biến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đặc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trưng</a:t>
            </a:r>
            <a:r>
              <a:rPr lang="en-US" b="0" dirty="0">
                <a:solidFill>
                  <a:schemeClr val="tx1"/>
                </a:solidFill>
              </a:rPr>
              <a:t>, 1 </a:t>
            </a:r>
            <a:r>
              <a:rPr lang="en-US" b="0" dirty="0" err="1">
                <a:solidFill>
                  <a:schemeClr val="tx1"/>
                </a:solidFill>
              </a:rPr>
              <a:t>biến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mục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tiêu</a:t>
            </a:r>
            <a:endParaRPr lang="en-US" b="0" dirty="0">
              <a:solidFill>
                <a:schemeClr val="tx1"/>
              </a:solidFill>
            </a:endParaRPr>
          </a:p>
          <a:p>
            <a:pPr marL="342900" algn="just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70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biến</a:t>
            </a:r>
            <a:r>
              <a:rPr lang="en-US" b="0" dirty="0">
                <a:solidFill>
                  <a:schemeClr val="tx1"/>
                </a:solidFill>
              </a:rPr>
              <a:t> categorical</a:t>
            </a:r>
          </a:p>
          <a:p>
            <a:pPr marL="342900" algn="just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20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biến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kiểu</a:t>
            </a:r>
            <a:r>
              <a:rPr lang="en-US" b="0" dirty="0">
                <a:solidFill>
                  <a:schemeClr val="tx1"/>
                </a:solidFill>
              </a:rPr>
              <a:t> object, </a:t>
            </a:r>
            <a:r>
              <a:rPr lang="en-US" dirty="0">
                <a:solidFill>
                  <a:schemeClr val="tx1"/>
                </a:solidFill>
              </a:rPr>
              <a:t>74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biến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kiểu</a:t>
            </a:r>
            <a:r>
              <a:rPr lang="en-US" b="0" dirty="0">
                <a:solidFill>
                  <a:schemeClr val="tx1"/>
                </a:solidFill>
              </a:rPr>
              <a:t> float, </a:t>
            </a:r>
            <a:r>
              <a:rPr lang="en-US" dirty="0">
                <a:solidFill>
                  <a:schemeClr val="tx1"/>
                </a:solidFill>
              </a:rPr>
              <a:t>13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biến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kiểu</a:t>
            </a:r>
            <a:r>
              <a:rPr lang="en-US" b="0" dirty="0">
                <a:solidFill>
                  <a:schemeClr val="tx1"/>
                </a:solidFill>
              </a:rPr>
              <a:t> int</a:t>
            </a:r>
          </a:p>
          <a:p>
            <a:pPr marL="342900" algn="just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68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biến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bị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khuyết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giá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trị</a:t>
            </a:r>
            <a:endParaRPr lang="en-US" b="0" dirty="0">
              <a:solidFill>
                <a:schemeClr val="tx1"/>
              </a:solidFill>
            </a:endParaRPr>
          </a:p>
          <a:p>
            <a:pPr marL="0" indent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:</a:t>
            </a:r>
          </a:p>
          <a:p>
            <a:pPr marL="342900" algn="just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b="0" dirty="0" err="1">
                <a:solidFill>
                  <a:schemeClr val="tx1"/>
                </a:solidFill>
              </a:rPr>
              <a:t>Bị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khuyết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nhiều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biến</a:t>
            </a:r>
            <a:endParaRPr lang="en-US" b="0" dirty="0">
              <a:solidFill>
                <a:schemeClr val="tx1"/>
              </a:solidFill>
            </a:endParaRPr>
          </a:p>
          <a:p>
            <a:pPr marL="342900" algn="just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b="0" dirty="0" err="1">
                <a:solidFill>
                  <a:schemeClr val="tx1"/>
                </a:solidFill>
              </a:rPr>
              <a:t>Có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nhiều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biến</a:t>
            </a:r>
            <a:r>
              <a:rPr lang="en-US" b="0" dirty="0">
                <a:solidFill>
                  <a:schemeClr val="tx1"/>
                </a:solidFill>
              </a:rPr>
              <a:t> categorical </a:t>
            </a:r>
            <a:r>
              <a:rPr lang="en-US" b="0" dirty="0" err="1">
                <a:solidFill>
                  <a:schemeClr val="tx1"/>
                </a:solidFill>
              </a:rPr>
              <a:t>và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biến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kiểu</a:t>
            </a:r>
            <a:r>
              <a:rPr lang="en-US" b="0" dirty="0">
                <a:solidFill>
                  <a:schemeClr val="tx1"/>
                </a:solidFill>
              </a:rPr>
              <a:t> object</a:t>
            </a:r>
          </a:p>
          <a:p>
            <a:pPr marL="0" indent="0" algn="just">
              <a:lnSpc>
                <a:spcPct val="150000"/>
              </a:lnSpc>
              <a:buClr>
                <a:schemeClr val="dk1"/>
              </a:buClr>
              <a:buSzPts val="1100"/>
            </a:pPr>
            <a:endParaRPr lang="en-US" b="0" dirty="0">
              <a:solidFill>
                <a:schemeClr val="tx1"/>
              </a:solidFill>
            </a:endParaRPr>
          </a:p>
          <a:p>
            <a:pPr marL="342900" algn="just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tx1"/>
              </a:solidFill>
            </a:endParaRPr>
          </a:p>
          <a:p>
            <a:pPr marL="342900" algn="just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2" name="Google Shape;186;p30">
            <a:extLst>
              <a:ext uri="{FF2B5EF4-FFF2-40B4-BE49-F238E27FC236}">
                <a16:creationId xmlns:a16="http://schemas.microsoft.com/office/drawing/2014/main" id="{B7D07855-93D9-C3D8-9B92-9BFC136CE604}"/>
              </a:ext>
            </a:extLst>
          </p:cNvPr>
          <p:cNvSpPr txBox="1">
            <a:spLocks/>
          </p:cNvSpPr>
          <p:nvPr/>
        </p:nvSpPr>
        <p:spPr>
          <a:xfrm>
            <a:off x="8579357" y="4306200"/>
            <a:ext cx="422412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16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sz="20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62104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>
          <a:extLst>
            <a:ext uri="{FF2B5EF4-FFF2-40B4-BE49-F238E27FC236}">
              <a16:creationId xmlns:a16="http://schemas.microsoft.com/office/drawing/2014/main" id="{59D4F105-E88D-28D5-A899-2DE2B0E8B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010E46-1B83-BE00-5918-5C9600EA13D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028"/>
          <a:stretch/>
        </p:blipFill>
        <p:spPr>
          <a:xfrm>
            <a:off x="4881202" y="3168504"/>
            <a:ext cx="3469340" cy="1658678"/>
          </a:xfrm>
          <a:prstGeom prst="rect">
            <a:avLst/>
          </a:prstGeom>
        </p:spPr>
      </p:pic>
      <p:sp>
        <p:nvSpPr>
          <p:cNvPr id="235" name="Google Shape;235;p36">
            <a:extLst>
              <a:ext uri="{FF2B5EF4-FFF2-40B4-BE49-F238E27FC236}">
                <a16:creationId xmlns:a16="http://schemas.microsoft.com/office/drawing/2014/main" id="{48A80146-2994-488D-3900-0B27D1EA2E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Cleaning</a:t>
            </a:r>
            <a:endParaRPr dirty="0"/>
          </a:p>
        </p:txBody>
      </p:sp>
      <p:sp>
        <p:nvSpPr>
          <p:cNvPr id="8" name="Google Shape;200;p32">
            <a:extLst>
              <a:ext uri="{FF2B5EF4-FFF2-40B4-BE49-F238E27FC236}">
                <a16:creationId xmlns:a16="http://schemas.microsoft.com/office/drawing/2014/main" id="{1C59B3C6-3689-06D3-3535-A1F45381C49F}"/>
              </a:ext>
            </a:extLst>
          </p:cNvPr>
          <p:cNvSpPr txBox="1">
            <a:spLocks/>
          </p:cNvSpPr>
          <p:nvPr/>
        </p:nvSpPr>
        <p:spPr>
          <a:xfrm>
            <a:off x="763282" y="993089"/>
            <a:ext cx="3808618" cy="380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 algn="just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Loại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bỏ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các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biến</a:t>
            </a:r>
            <a:r>
              <a:rPr lang="en-US" b="0" dirty="0">
                <a:solidFill>
                  <a:schemeClr val="tx1"/>
                </a:solidFill>
              </a:rPr>
              <a:t>:</a:t>
            </a:r>
          </a:p>
          <a:p>
            <a:pPr marL="0" indent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b="0" dirty="0">
                <a:solidFill>
                  <a:schemeClr val="tx1"/>
                </a:solidFill>
              </a:rPr>
              <a:t>	+ Entity</a:t>
            </a:r>
          </a:p>
          <a:p>
            <a:pPr marL="0" indent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b="0" dirty="0">
                <a:solidFill>
                  <a:schemeClr val="tx1"/>
                </a:solidFill>
              </a:rPr>
              <a:t>	+ NULL</a:t>
            </a:r>
          </a:p>
          <a:p>
            <a:pPr marL="0" indent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b="0" dirty="0">
                <a:solidFill>
                  <a:schemeClr val="tx1"/>
                </a:solidFill>
              </a:rPr>
              <a:t>	+ </a:t>
            </a:r>
            <a:r>
              <a:rPr lang="en-US" b="0" dirty="0" err="1">
                <a:solidFill>
                  <a:schemeClr val="tx1"/>
                </a:solidFill>
              </a:rPr>
              <a:t>Không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có</a:t>
            </a:r>
            <a:r>
              <a:rPr lang="en-US" b="0" dirty="0">
                <a:solidFill>
                  <a:schemeClr val="tx1"/>
                </a:solidFill>
              </a:rPr>
              <a:t> ý </a:t>
            </a:r>
            <a:r>
              <a:rPr lang="en-US" b="0" dirty="0" err="1">
                <a:solidFill>
                  <a:schemeClr val="tx1"/>
                </a:solidFill>
              </a:rPr>
              <a:t>nghĩa</a:t>
            </a:r>
            <a:endParaRPr lang="en-US" b="0" dirty="0">
              <a:solidFill>
                <a:schemeClr val="tx1"/>
              </a:solidFill>
            </a:endParaRPr>
          </a:p>
          <a:p>
            <a:pPr marL="285750" indent="-285750" algn="just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Chuyển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đổi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kiểu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dữ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liệu</a:t>
            </a:r>
            <a:endParaRPr lang="en-US" b="0" dirty="0">
              <a:solidFill>
                <a:schemeClr val="tx1"/>
              </a:solidFill>
            </a:endParaRPr>
          </a:p>
          <a:p>
            <a:pPr marL="285750" indent="-285750" algn="just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Encode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các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biến</a:t>
            </a:r>
            <a:r>
              <a:rPr lang="en-US" b="0" dirty="0">
                <a:solidFill>
                  <a:schemeClr val="tx1"/>
                </a:solidFill>
              </a:rPr>
              <a:t> categorical</a:t>
            </a:r>
          </a:p>
          <a:p>
            <a:pPr marL="285750" indent="-285750" algn="just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b="0" dirty="0" err="1">
                <a:solidFill>
                  <a:schemeClr val="tx1"/>
                </a:solidFill>
              </a:rPr>
              <a:t>Xử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lý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các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giá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trị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ngoại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lai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 algn="just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b="0" dirty="0" err="1">
                <a:solidFill>
                  <a:schemeClr val="tx1"/>
                </a:solidFill>
              </a:rPr>
              <a:t>Xử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lý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các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giá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trị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khuyết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C84B42-57E9-0144-8F0E-073770A3F8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202" y="955875"/>
            <a:ext cx="3469341" cy="10372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D61D62-938E-73C0-26E3-A0F3745A945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16550"/>
          <a:stretch/>
        </p:blipFill>
        <p:spPr>
          <a:xfrm>
            <a:off x="4881202" y="1993161"/>
            <a:ext cx="1729468" cy="11966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8C31DA-400C-BDED-16ED-63E6FB9FF48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b="16561"/>
          <a:stretch/>
        </p:blipFill>
        <p:spPr>
          <a:xfrm>
            <a:off x="6610669" y="1994099"/>
            <a:ext cx="1739873" cy="1195668"/>
          </a:xfrm>
          <a:prstGeom prst="rect">
            <a:avLst/>
          </a:prstGeom>
        </p:spPr>
      </p:pic>
      <p:sp>
        <p:nvSpPr>
          <p:cNvPr id="11" name="Google Shape;186;p30">
            <a:extLst>
              <a:ext uri="{FF2B5EF4-FFF2-40B4-BE49-F238E27FC236}">
                <a16:creationId xmlns:a16="http://schemas.microsoft.com/office/drawing/2014/main" id="{180DC68A-025E-44B4-9B92-37A19B0FC073}"/>
              </a:ext>
            </a:extLst>
          </p:cNvPr>
          <p:cNvSpPr txBox="1">
            <a:spLocks/>
          </p:cNvSpPr>
          <p:nvPr/>
        </p:nvSpPr>
        <p:spPr>
          <a:xfrm>
            <a:off x="8579357" y="4306200"/>
            <a:ext cx="422412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16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sz="20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910631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>
          <a:extLst>
            <a:ext uri="{FF2B5EF4-FFF2-40B4-BE49-F238E27FC236}">
              <a16:creationId xmlns:a16="http://schemas.microsoft.com/office/drawing/2014/main" id="{3BEB2C29-6A23-904F-2158-C4386FCDA1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>
            <a:extLst>
              <a:ext uri="{FF2B5EF4-FFF2-40B4-BE49-F238E27FC236}">
                <a16:creationId xmlns:a16="http://schemas.microsoft.com/office/drawing/2014/main" id="{99E85611-B062-E7CD-5EF3-37F24D1308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EDA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C5351A-76EC-466B-CB5E-7BD231092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06" y="1220971"/>
            <a:ext cx="4426603" cy="32594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966176-6A5F-EEF6-4387-722F5617CA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356" y="894167"/>
            <a:ext cx="3909740" cy="3913028"/>
          </a:xfrm>
          <a:prstGeom prst="rect">
            <a:avLst/>
          </a:prstGeom>
        </p:spPr>
      </p:pic>
      <p:sp>
        <p:nvSpPr>
          <p:cNvPr id="11" name="Google Shape;186;p30">
            <a:extLst>
              <a:ext uri="{FF2B5EF4-FFF2-40B4-BE49-F238E27FC236}">
                <a16:creationId xmlns:a16="http://schemas.microsoft.com/office/drawing/2014/main" id="{6FFD3C7A-395F-A49A-C6B9-2234312DB49F}"/>
              </a:ext>
            </a:extLst>
          </p:cNvPr>
          <p:cNvSpPr txBox="1">
            <a:spLocks/>
          </p:cNvSpPr>
          <p:nvPr/>
        </p:nvSpPr>
        <p:spPr>
          <a:xfrm>
            <a:off x="8654888" y="4311516"/>
            <a:ext cx="422412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16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sz="20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20574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>
          <a:extLst>
            <a:ext uri="{FF2B5EF4-FFF2-40B4-BE49-F238E27FC236}">
              <a16:creationId xmlns:a16="http://schemas.microsoft.com/office/drawing/2014/main" id="{5B446CD8-AD3B-3B9D-25D3-0781FC3C6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>
            <a:extLst>
              <a:ext uri="{FF2B5EF4-FFF2-40B4-BE49-F238E27FC236}">
                <a16:creationId xmlns:a16="http://schemas.microsoft.com/office/drawing/2014/main" id="{D241ED5B-9457-92D4-9F6B-9E89C4B5CE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EDA</a:t>
            </a:r>
            <a:endParaRPr dirty="0"/>
          </a:p>
        </p:txBody>
      </p:sp>
      <p:pic>
        <p:nvPicPr>
          <p:cNvPr id="8" name="Picture 7" descr="A screen shot of a graph&#10;&#10;Description automatically generated">
            <a:extLst>
              <a:ext uri="{FF2B5EF4-FFF2-40B4-BE49-F238E27FC236}">
                <a16:creationId xmlns:a16="http://schemas.microsoft.com/office/drawing/2014/main" id="{C972A541-BC86-D12A-B4DA-A47CB6696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75" y="1026042"/>
            <a:ext cx="3971028" cy="3176822"/>
          </a:xfrm>
          <a:prstGeom prst="rect">
            <a:avLst/>
          </a:prstGeom>
        </p:spPr>
      </p:pic>
      <p:pic>
        <p:nvPicPr>
          <p:cNvPr id="3" name="Picture 2" descr="A screen shot of a graph&#10;&#10;Description automatically generated">
            <a:extLst>
              <a:ext uri="{FF2B5EF4-FFF2-40B4-BE49-F238E27FC236}">
                <a16:creationId xmlns:a16="http://schemas.microsoft.com/office/drawing/2014/main" id="{77FCA8BA-5F92-011C-F881-79FAA0376B5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5169" t="7416"/>
          <a:stretch/>
        </p:blipFill>
        <p:spPr>
          <a:xfrm>
            <a:off x="3152553" y="1259957"/>
            <a:ext cx="3368640" cy="2941223"/>
          </a:xfrm>
          <a:prstGeom prst="rect">
            <a:avLst/>
          </a:prstGeom>
        </p:spPr>
      </p:pic>
      <p:pic>
        <p:nvPicPr>
          <p:cNvPr id="6" name="Picture 5" descr="A screen shot of a graph&#10;&#10;Description automatically generated">
            <a:extLst>
              <a:ext uri="{FF2B5EF4-FFF2-40B4-BE49-F238E27FC236}">
                <a16:creationId xmlns:a16="http://schemas.microsoft.com/office/drawing/2014/main" id="{29452A0B-9D1F-74E5-E477-991341DC685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8830" t="9592"/>
          <a:stretch/>
        </p:blipFill>
        <p:spPr>
          <a:xfrm>
            <a:off x="5523614" y="1329069"/>
            <a:ext cx="3620386" cy="2872111"/>
          </a:xfrm>
          <a:prstGeom prst="rect">
            <a:avLst/>
          </a:prstGeom>
        </p:spPr>
      </p:pic>
      <p:sp>
        <p:nvSpPr>
          <p:cNvPr id="12" name="Google Shape;186;p30">
            <a:extLst>
              <a:ext uri="{FF2B5EF4-FFF2-40B4-BE49-F238E27FC236}">
                <a16:creationId xmlns:a16="http://schemas.microsoft.com/office/drawing/2014/main" id="{4C59CFBB-1A0A-5767-648A-FA886D92546F}"/>
              </a:ext>
            </a:extLst>
          </p:cNvPr>
          <p:cNvSpPr txBox="1">
            <a:spLocks/>
          </p:cNvSpPr>
          <p:nvPr/>
        </p:nvSpPr>
        <p:spPr>
          <a:xfrm>
            <a:off x="8579357" y="4306200"/>
            <a:ext cx="422412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16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sz="20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109747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>
          <a:extLst>
            <a:ext uri="{FF2B5EF4-FFF2-40B4-BE49-F238E27FC236}">
              <a16:creationId xmlns:a16="http://schemas.microsoft.com/office/drawing/2014/main" id="{27FBF179-B7A0-BB14-C86E-3D9C9772F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>
            <a:extLst>
              <a:ext uri="{FF2B5EF4-FFF2-40B4-BE49-F238E27FC236}">
                <a16:creationId xmlns:a16="http://schemas.microsoft.com/office/drawing/2014/main" id="{F0F86342-ABAE-5420-B91B-6E34380DA6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Development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36B660-A1FF-055E-9A93-026FF42A1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900" y="1327291"/>
            <a:ext cx="7708200" cy="979662"/>
          </a:xfrm>
          <a:prstGeom prst="rect">
            <a:avLst/>
          </a:prstGeom>
        </p:spPr>
      </p:pic>
      <p:sp>
        <p:nvSpPr>
          <p:cNvPr id="5" name="Google Shape;200;p32">
            <a:extLst>
              <a:ext uri="{FF2B5EF4-FFF2-40B4-BE49-F238E27FC236}">
                <a16:creationId xmlns:a16="http://schemas.microsoft.com/office/drawing/2014/main" id="{38D2C21C-BBB6-F4CD-F36D-95AA903B98A2}"/>
              </a:ext>
            </a:extLst>
          </p:cNvPr>
          <p:cNvSpPr txBox="1">
            <a:spLocks/>
          </p:cNvSpPr>
          <p:nvPr/>
        </p:nvSpPr>
        <p:spPr>
          <a:xfrm>
            <a:off x="556353" y="2409512"/>
            <a:ext cx="8031094" cy="380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 algn="just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vi-VN" b="0" dirty="0">
                <a:solidFill>
                  <a:schemeClr val="tx1"/>
                </a:solidFill>
              </a:rPr>
              <a:t>Cả 3 mô hình đều cho ra </a:t>
            </a:r>
            <a:r>
              <a:rPr lang="vi-VN" dirty="0">
                <a:solidFill>
                  <a:schemeClr val="tx1"/>
                </a:solidFill>
              </a:rPr>
              <a:t>kết quả rất tốt </a:t>
            </a:r>
            <a:r>
              <a:rPr lang="vi-VN" b="0" dirty="0">
                <a:solidFill>
                  <a:schemeClr val="tx1"/>
                </a:solidFill>
              </a:rPr>
              <a:t>mặc dù chưa hypertuning</a:t>
            </a:r>
            <a:endParaRPr lang="en-US" b="0" dirty="0">
              <a:solidFill>
                <a:schemeClr val="tx1"/>
              </a:solidFill>
            </a:endParaRPr>
          </a:p>
          <a:p>
            <a:pPr marL="285750" indent="-285750" algn="just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Nổi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trội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nhất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có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thể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thấy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là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mô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hình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Logistic Regression</a:t>
            </a:r>
          </a:p>
          <a:p>
            <a:pPr marL="0" indent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dirty="0"/>
              <a:t>⇒ </a:t>
            </a:r>
            <a:r>
              <a:rPr lang="en-US" dirty="0" err="1"/>
              <a:t>Chọn</a:t>
            </a:r>
            <a:r>
              <a:rPr lang="en-US" dirty="0"/>
              <a:t> Logistic Regression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hơn</a:t>
            </a:r>
            <a:endParaRPr lang="en-US" dirty="0"/>
          </a:p>
        </p:txBody>
      </p:sp>
      <p:sp>
        <p:nvSpPr>
          <p:cNvPr id="11" name="Google Shape;186;p30">
            <a:extLst>
              <a:ext uri="{FF2B5EF4-FFF2-40B4-BE49-F238E27FC236}">
                <a16:creationId xmlns:a16="http://schemas.microsoft.com/office/drawing/2014/main" id="{88E7EF02-1F57-691B-A5FC-088557CD8A82}"/>
              </a:ext>
            </a:extLst>
          </p:cNvPr>
          <p:cNvSpPr txBox="1">
            <a:spLocks/>
          </p:cNvSpPr>
          <p:nvPr/>
        </p:nvSpPr>
        <p:spPr>
          <a:xfrm>
            <a:off x="8579357" y="4306200"/>
            <a:ext cx="422412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16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sz="20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895342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>
          <a:extLst>
            <a:ext uri="{FF2B5EF4-FFF2-40B4-BE49-F238E27FC236}">
              <a16:creationId xmlns:a16="http://schemas.microsoft.com/office/drawing/2014/main" id="{09A69544-D765-9911-33AD-6E8B88C6F6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>
            <a:extLst>
              <a:ext uri="{FF2B5EF4-FFF2-40B4-BE49-F238E27FC236}">
                <a16:creationId xmlns:a16="http://schemas.microsoft.com/office/drawing/2014/main" id="{07C59A55-B02F-BC2C-A1CF-271DB51EDB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Explainability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5F86F1-8EBC-9F23-3123-ABE9FA528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" y="1210233"/>
            <a:ext cx="4753737" cy="31264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F63AE7-31A9-2F5A-39D7-6CDD7E442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915" y="955875"/>
            <a:ext cx="4218356" cy="3628465"/>
          </a:xfrm>
          <a:prstGeom prst="rect">
            <a:avLst/>
          </a:prstGeom>
        </p:spPr>
      </p:pic>
      <p:sp>
        <p:nvSpPr>
          <p:cNvPr id="8" name="Google Shape;186;p30">
            <a:extLst>
              <a:ext uri="{FF2B5EF4-FFF2-40B4-BE49-F238E27FC236}">
                <a16:creationId xmlns:a16="http://schemas.microsoft.com/office/drawing/2014/main" id="{6D0AB767-27DF-DA31-974A-BA488AA25E6F}"/>
              </a:ext>
            </a:extLst>
          </p:cNvPr>
          <p:cNvSpPr txBox="1">
            <a:spLocks/>
          </p:cNvSpPr>
          <p:nvPr/>
        </p:nvSpPr>
        <p:spPr>
          <a:xfrm>
            <a:off x="8616571" y="4412526"/>
            <a:ext cx="422412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16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sz="20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959779496"/>
      </p:ext>
    </p:extLst>
  </p:cSld>
  <p:clrMapOvr>
    <a:masterClrMapping/>
  </p:clrMapOvr>
</p:sld>
</file>

<file path=ppt/theme/theme1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365</Words>
  <Application>Microsoft Office PowerPoint</Application>
  <PresentationFormat>On-screen Show (16:9)</PresentationFormat>
  <Paragraphs>53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Montserrat</vt:lpstr>
      <vt:lpstr>Arial</vt:lpstr>
      <vt:lpstr>Management Consulting Toolkit by Slidesgo</vt:lpstr>
      <vt:lpstr>Báo cáo đồ án Giữa kỳ môn Nhận dạng mẫu</vt:lpstr>
      <vt:lpstr>Đề tài: Dự đoán phê duyệt đơn xin vay (Loan Application Approval Prediction)</vt:lpstr>
      <vt:lpstr>Dataset</vt:lpstr>
      <vt:lpstr>Dataset</vt:lpstr>
      <vt:lpstr>Data Cleaning</vt:lpstr>
      <vt:lpstr>EDA</vt:lpstr>
      <vt:lpstr>EDA</vt:lpstr>
      <vt:lpstr>Model Development</vt:lpstr>
      <vt:lpstr>Explainability</vt:lpstr>
      <vt:lpstr>Explainability</vt:lpstr>
      <vt:lpstr>Explainability</vt:lpstr>
      <vt:lpstr>CÁM ƠN THẦY VÀ CÁC BẠN ĐÃ THEO DÕI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VŨ NGỌC PHƯƠNG</cp:lastModifiedBy>
  <cp:revision>1</cp:revision>
  <dcterms:modified xsi:type="dcterms:W3CDTF">2024-12-05T16:40:24Z</dcterms:modified>
</cp:coreProperties>
</file>