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00" r:id="rId2"/>
    <p:sldId id="256" r:id="rId3"/>
    <p:sldId id="319" r:id="rId4"/>
    <p:sldId id="325" r:id="rId5"/>
    <p:sldId id="322" r:id="rId6"/>
    <p:sldId id="324" r:id="rId7"/>
    <p:sldId id="329" r:id="rId8"/>
    <p:sldId id="326" r:id="rId9"/>
    <p:sldId id="327" r:id="rId10"/>
    <p:sldId id="330" r:id="rId11"/>
    <p:sldId id="331" r:id="rId12"/>
    <p:sldId id="332" r:id="rId13"/>
    <p:sldId id="333" r:id="rId14"/>
    <p:sldId id="335" r:id="rId15"/>
    <p:sldId id="334" r:id="rId16"/>
    <p:sldId id="321" r:id="rId17"/>
    <p:sldId id="316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yton Linh" initials="CL" lastIdx="1" clrIdx="0">
    <p:extLst>
      <p:ext uri="{19B8F6BF-5375-455C-9EA6-DF929625EA0E}">
        <p15:presenceInfo xmlns:p15="http://schemas.microsoft.com/office/powerpoint/2012/main" userId="68be6b0ecfa3fc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6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7F975-785E-4422-8167-623494B57FB0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9265D-0477-42D7-BE88-82688DC69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3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heavy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10371-CA07-854F-8605-CA6FCC96C0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01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303B3-4080-431A-AFCA-DC696E698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BC48B-ECBD-41AB-B21B-9E1B06282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180D2-0082-4A85-B3B2-682F6F2A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0B1-3CE5-4E00-95CD-AB2D6EA50807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1B948-FADE-4C2B-BE71-9A2191B7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D61C7-1A05-41F9-85E3-FAD865DB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2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45A23-7B18-4241-AEE1-8F0E86124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D27B5-A75E-4843-8412-82634B06F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96453-0BB0-427F-A429-17E7DA04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0B1-3CE5-4E00-95CD-AB2D6EA50807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6C537-DC41-440E-9AD8-0C0F871C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74386-35B1-40D2-87DB-2D85700A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8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6029A-60CD-41AC-97BB-C0AE90ADC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FE302-C461-47BC-9833-9263E809D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175B1-8BE9-4AE6-A769-ADEFF49C4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0B1-3CE5-4E00-95CD-AB2D6EA50807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6CABD-54BE-47A7-AE61-9AF986FA6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B86D9-BB02-407F-8A2A-ED1E9FC1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71852-9F2E-42CB-A60F-13191B9D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93D7D-FC22-4295-9F5F-9074DFE1A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F3821-7960-45E3-B569-1BDD4A84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0B1-3CE5-4E00-95CD-AB2D6EA50807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34AA2-3D3A-458B-93C6-28AF447A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FA8F4-E84E-464B-9515-B88190ED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EC491-0C46-4A4A-A7E1-4B7EE5B69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0FD5E-93BB-4A47-9A4A-554C43E01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8D22F-B747-4001-9BEE-D8F4D9DC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0B1-3CE5-4E00-95CD-AB2D6EA50807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15CB5-DC72-46BC-9D0B-A940B21F6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98375-4C79-43B5-B6A2-A8948B1B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1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7529-0A49-4737-ACDB-41033B5A4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C5A93-C154-48FD-92FC-B4C6EDEE9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90D16-D329-4277-B8FC-05CA38C74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7D200-CECC-4CBA-B314-8260DE55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0B1-3CE5-4E00-95CD-AB2D6EA50807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BDB83-2D60-405E-8D13-A03A334E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761A8-BF6E-42D6-9794-96FEC735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2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CAE4-9626-4A9D-98CD-F50156A0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6C87D-D5D2-4728-AA2A-EECD88CC4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98D29-3BA4-4A52-85C9-CCD978229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D89D5-CBEE-4ABB-B411-C30F9BB26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426E72-4D43-421E-B0FD-DE7B83CD8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F1501-AC22-4A85-9EA7-9D5DB9C4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0B1-3CE5-4E00-95CD-AB2D6EA50807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143787-9989-48DD-A962-C1B8D132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ABB52-507B-48A7-A889-CC10A7D42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4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95AD-0E98-45DA-931E-C302934B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DF420-B90C-4FDA-9488-67D427C2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0B1-3CE5-4E00-95CD-AB2D6EA50807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EFE8A-60DF-4A2E-8B3D-86B43FC4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69BCA-BC0E-4525-AB85-4B03306A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0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ED47E0-21D9-4F10-8B7E-FBD71A73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0B1-3CE5-4E00-95CD-AB2D6EA50807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66523F-327C-4FC9-8BAA-DB4ED228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9F46A-EF05-4FBF-B60E-28580DF2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3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CF35-1306-4AC4-B345-525E3A45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7F5C3-1A23-4A12-8D29-968FDF642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7BAC7-F45C-4CF3-964D-B2B4FF144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EE7A8-0982-472C-BC9D-CBC1D1A9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0B1-3CE5-4E00-95CD-AB2D6EA50807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CFACF-9159-4F50-847C-42471DA2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CA88C-D568-43A3-B935-866DDF1B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8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43A4-87F1-4B8C-88D6-C872235D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BFF570-2419-4660-A828-5B053DC24E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5AF6B-0EEF-45E0-B213-405BA12AA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DBBDB-8443-49D2-8AA7-6EB4F6CA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0B1-3CE5-4E00-95CD-AB2D6EA50807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96189-7458-401B-BA92-42B0862B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E83FF-E0CE-4B7C-81D8-331E187F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6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5BEC9-996C-435E-99A2-F19779034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3F218-E2DB-428B-B477-8240C6C82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40A86-4460-491C-960F-7C2D8507D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8D0B1-3CE5-4E00-95CD-AB2D6EA50807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F0492-0665-44D8-9D79-8AFF47C20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6F63E-9524-4F7C-80E3-110964794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docs/messenger-platfor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earesocial.com/blog/2019/01/digital-2019-global-internet-use-accelerate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160583" y="5000977"/>
            <a:ext cx="49471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055076" y="4360798"/>
            <a:ext cx="76987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4000" dirty="0">
                <a:solidFill>
                  <a:schemeClr val="bg1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COMPANY CREDENTIALS</a:t>
            </a:r>
            <a:endParaRPr lang="en-US" sz="4000" dirty="0">
              <a:solidFill>
                <a:schemeClr val="bg1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39E54DA-7959-400F-957B-D4C6033BD4A0}"/>
              </a:ext>
            </a:extLst>
          </p:cNvPr>
          <p:cNvGrpSpPr/>
          <p:nvPr/>
        </p:nvGrpSpPr>
        <p:grpSpPr>
          <a:xfrm>
            <a:off x="14768" y="0"/>
            <a:ext cx="12185904" cy="6858000"/>
            <a:chOff x="289810" y="958302"/>
            <a:chExt cx="12185904" cy="6858000"/>
          </a:xfrm>
        </p:grpSpPr>
        <p:pic>
          <p:nvPicPr>
            <p:cNvPr id="5" name="Picture 4" descr="BV_credential-01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810" y="958302"/>
              <a:ext cx="12185904" cy="6858000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5147173" y="6026986"/>
              <a:ext cx="7180288" cy="8002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CBA7C2F-3D26-4143-9FE0-9C8ADBCF4920}"/>
              </a:ext>
            </a:extLst>
          </p:cNvPr>
          <p:cNvSpPr txBox="1"/>
          <p:nvPr/>
        </p:nvSpPr>
        <p:spPr>
          <a:xfrm>
            <a:off x="4623555" y="5022516"/>
            <a:ext cx="76774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300" dirty="0">
                <a:latin typeface="DIN Condensed Bold"/>
                <a:ea typeface="Roboto Condensed" charset="0"/>
                <a:cs typeface="DIN Condensed Bold"/>
              </a:rPr>
              <a:t>Facebook Messenger Chatbot</a:t>
            </a:r>
          </a:p>
          <a:p>
            <a:r>
              <a:rPr lang="en-US" sz="1200" spc="300" dirty="0">
                <a:latin typeface="Arial" panose="020B0604020202020204" pitchFamily="34" charset="0"/>
                <a:ea typeface="Roboto Condensed" charset="0"/>
                <a:cs typeface="Arial" panose="020B0604020202020204" pitchFamily="34" charset="0"/>
              </a:rPr>
              <a:t>June 2019</a:t>
            </a:r>
          </a:p>
          <a:p>
            <a:r>
              <a:rPr lang="en-US" sz="1200" spc="300" dirty="0">
                <a:latin typeface="Arial" panose="020B0604020202020204" pitchFamily="34" charset="0"/>
                <a:ea typeface="Roboto Condensed" charset="0"/>
                <a:cs typeface="Arial" panose="020B0604020202020204" pitchFamily="34" charset="0"/>
              </a:rPr>
              <a:t>Vuong Ta Van</a:t>
            </a:r>
          </a:p>
        </p:txBody>
      </p:sp>
    </p:spTree>
    <p:extLst>
      <p:ext uri="{BB962C8B-B14F-4D97-AF65-F5344CB8AC3E}">
        <p14:creationId xmlns:p14="http://schemas.microsoft.com/office/powerpoint/2010/main" val="1819234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1"/>
            <a:ext cx="10625667" cy="402527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2E4B7-D36A-49D8-BCDA-FD67FB41D418}"/>
              </a:ext>
            </a:extLst>
          </p:cNvPr>
          <p:cNvSpPr txBox="1"/>
          <p:nvPr/>
        </p:nvSpPr>
        <p:spPr>
          <a:xfrm>
            <a:off x="52039" y="0"/>
            <a:ext cx="590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Core Platform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56D879-ECF8-4859-A3BC-D54E8A2F267B}"/>
              </a:ext>
            </a:extLst>
          </p:cNvPr>
          <p:cNvSpPr txBox="1"/>
          <p:nvPr/>
        </p:nvSpPr>
        <p:spPr>
          <a:xfrm>
            <a:off x="936977" y="615245"/>
            <a:ext cx="101825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Webhook</a:t>
            </a:r>
          </a:p>
          <a:p>
            <a:endParaRPr lang="en-US" sz="2400" dirty="0"/>
          </a:p>
          <a:p>
            <a:pPr marL="342900" indent="-342900">
              <a:buFontTx/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4AB3E-47EF-488E-867B-1D2949D5C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340" y="1098727"/>
            <a:ext cx="7350370" cy="484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31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1"/>
            <a:ext cx="10625667" cy="402527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2E4B7-D36A-49D8-BCDA-FD67FB41D418}"/>
              </a:ext>
            </a:extLst>
          </p:cNvPr>
          <p:cNvSpPr txBox="1"/>
          <p:nvPr/>
        </p:nvSpPr>
        <p:spPr>
          <a:xfrm>
            <a:off x="52039" y="0"/>
            <a:ext cx="590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Core Platform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56D879-ECF8-4859-A3BC-D54E8A2F267B}"/>
              </a:ext>
            </a:extLst>
          </p:cNvPr>
          <p:cNvSpPr txBox="1"/>
          <p:nvPr/>
        </p:nvSpPr>
        <p:spPr>
          <a:xfrm>
            <a:off x="936977" y="615245"/>
            <a:ext cx="101825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Webview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Tx/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0476B1-CB7B-470D-B459-D89712F6C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440" y="1584741"/>
            <a:ext cx="7620621" cy="447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49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1"/>
            <a:ext cx="10625667" cy="402527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2E4B7-D36A-49D8-BCDA-FD67FB41D418}"/>
              </a:ext>
            </a:extLst>
          </p:cNvPr>
          <p:cNvSpPr txBox="1"/>
          <p:nvPr/>
        </p:nvSpPr>
        <p:spPr>
          <a:xfrm>
            <a:off x="52039" y="0"/>
            <a:ext cx="590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Core Platform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56D879-ECF8-4859-A3BC-D54E8A2F267B}"/>
              </a:ext>
            </a:extLst>
          </p:cNvPr>
          <p:cNvSpPr txBox="1"/>
          <p:nvPr/>
        </p:nvSpPr>
        <p:spPr>
          <a:xfrm>
            <a:off x="936977" y="615245"/>
            <a:ext cx="101825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ID &amp; Profile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PSID, ASID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Phone Number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User Profile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Tx/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61C1C3-AB92-45CB-A098-0EE7069E6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581" y="1351722"/>
            <a:ext cx="7398026" cy="470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0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1"/>
            <a:ext cx="10625667" cy="402527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2E4B7-D36A-49D8-BCDA-FD67FB41D418}"/>
              </a:ext>
            </a:extLst>
          </p:cNvPr>
          <p:cNvSpPr txBox="1"/>
          <p:nvPr/>
        </p:nvSpPr>
        <p:spPr>
          <a:xfrm>
            <a:off x="52039" y="0"/>
            <a:ext cx="590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Core Platform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56D879-ECF8-4859-A3BC-D54E8A2F267B}"/>
              </a:ext>
            </a:extLst>
          </p:cNvPr>
          <p:cNvSpPr txBox="1"/>
          <p:nvPr/>
        </p:nvSpPr>
        <p:spPr>
          <a:xfrm>
            <a:off x="936977" y="615245"/>
            <a:ext cx="101825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Natural Language Process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Tx/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47C7AD-1359-4440-9FEA-746018E39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44" y="1430113"/>
            <a:ext cx="7955414" cy="434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89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1"/>
            <a:ext cx="10625667" cy="402527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2E4B7-D36A-49D8-BCDA-FD67FB41D418}"/>
              </a:ext>
            </a:extLst>
          </p:cNvPr>
          <p:cNvSpPr txBox="1"/>
          <p:nvPr/>
        </p:nvSpPr>
        <p:spPr>
          <a:xfrm>
            <a:off x="52039" y="0"/>
            <a:ext cx="590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Core Platform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56D879-ECF8-4859-A3BC-D54E8A2F267B}"/>
              </a:ext>
            </a:extLst>
          </p:cNvPr>
          <p:cNvSpPr txBox="1"/>
          <p:nvPr/>
        </p:nvSpPr>
        <p:spPr>
          <a:xfrm>
            <a:off x="936977" y="615245"/>
            <a:ext cx="101825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Natural Language Process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Tx/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C60A84-AD83-4D30-9024-CF124D590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229" y="1392967"/>
            <a:ext cx="8813541" cy="425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81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1"/>
            <a:ext cx="10625667" cy="402527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2E4B7-D36A-49D8-BCDA-FD67FB41D418}"/>
              </a:ext>
            </a:extLst>
          </p:cNvPr>
          <p:cNvSpPr txBox="1"/>
          <p:nvPr/>
        </p:nvSpPr>
        <p:spPr>
          <a:xfrm>
            <a:off x="52039" y="0"/>
            <a:ext cx="590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Core Platform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56D879-ECF8-4859-A3BC-D54E8A2F267B}"/>
              </a:ext>
            </a:extLst>
          </p:cNvPr>
          <p:cNvSpPr txBox="1"/>
          <p:nvPr/>
        </p:nvSpPr>
        <p:spPr>
          <a:xfrm>
            <a:off x="936977" y="615245"/>
            <a:ext cx="10182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Submit Bot</a:t>
            </a:r>
          </a:p>
        </p:txBody>
      </p:sp>
    </p:spTree>
    <p:extLst>
      <p:ext uri="{BB962C8B-B14F-4D97-AF65-F5344CB8AC3E}">
        <p14:creationId xmlns:p14="http://schemas.microsoft.com/office/powerpoint/2010/main" val="1472469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1"/>
            <a:ext cx="10625667" cy="402527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2E4B7-D36A-49D8-BCDA-FD67FB41D418}"/>
              </a:ext>
            </a:extLst>
          </p:cNvPr>
          <p:cNvSpPr txBox="1"/>
          <p:nvPr/>
        </p:nvSpPr>
        <p:spPr>
          <a:xfrm>
            <a:off x="52039" y="0"/>
            <a:ext cx="590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56D879-ECF8-4859-A3BC-D54E8A2F267B}"/>
              </a:ext>
            </a:extLst>
          </p:cNvPr>
          <p:cNvSpPr txBox="1"/>
          <p:nvPr/>
        </p:nvSpPr>
        <p:spPr>
          <a:xfrm>
            <a:off x="936977" y="615245"/>
            <a:ext cx="101825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endParaRPr lang="en-US" sz="2400" dirty="0"/>
          </a:p>
          <a:p>
            <a:pPr marL="342900" indent="-342900">
              <a:buFontTx/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0560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1"/>
            <a:ext cx="10625667" cy="402527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2E4B7-D36A-49D8-BCDA-FD67FB41D418}"/>
              </a:ext>
            </a:extLst>
          </p:cNvPr>
          <p:cNvSpPr txBox="1"/>
          <p:nvPr/>
        </p:nvSpPr>
        <p:spPr>
          <a:xfrm>
            <a:off x="52039" y="0"/>
            <a:ext cx="590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References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56D879-ECF8-4859-A3BC-D54E8A2F267B}"/>
              </a:ext>
            </a:extLst>
          </p:cNvPr>
          <p:cNvSpPr txBox="1"/>
          <p:nvPr/>
        </p:nvSpPr>
        <p:spPr>
          <a:xfrm>
            <a:off x="936977" y="577145"/>
            <a:ext cx="10172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https://developers.facebook.com/docs/messenger-platform</a:t>
            </a:r>
            <a:endParaRPr lang="en-US" dirty="0">
              <a:hlinkClick r:id="rId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https://wearesocial.com/blog/2019/01/digital-2019-global-internet-use-accelerates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15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1"/>
            <a:ext cx="10625667" cy="402527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62C75E-B38C-4F40-A085-462A17E9AB5D}"/>
              </a:ext>
            </a:extLst>
          </p:cNvPr>
          <p:cNvSpPr txBox="1"/>
          <p:nvPr/>
        </p:nvSpPr>
        <p:spPr>
          <a:xfrm>
            <a:off x="4907903" y="2474886"/>
            <a:ext cx="2026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5482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1"/>
            <a:ext cx="10625667" cy="402527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2E4B7-D36A-49D8-BCDA-FD67FB41D418}"/>
              </a:ext>
            </a:extLst>
          </p:cNvPr>
          <p:cNvSpPr txBox="1"/>
          <p:nvPr/>
        </p:nvSpPr>
        <p:spPr>
          <a:xfrm>
            <a:off x="52039" y="0"/>
            <a:ext cx="590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Facebook Messenger Chatbot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56D879-ECF8-4859-A3BC-D54E8A2F267B}"/>
              </a:ext>
            </a:extLst>
          </p:cNvPr>
          <p:cNvSpPr txBox="1"/>
          <p:nvPr/>
        </p:nvSpPr>
        <p:spPr>
          <a:xfrm>
            <a:off x="936977" y="615245"/>
            <a:ext cx="101825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2400" dirty="0"/>
              <a:t>Introduction</a:t>
            </a:r>
          </a:p>
          <a:p>
            <a:pPr marL="342900" indent="-342900">
              <a:buFontTx/>
              <a:buAutoNum type="arabicPeriod"/>
            </a:pPr>
            <a:r>
              <a:rPr lang="en-US" sz="2400" dirty="0"/>
              <a:t>Core Components</a:t>
            </a:r>
          </a:p>
          <a:p>
            <a:pPr marL="342900" indent="-342900">
              <a:buFontTx/>
              <a:buAutoNum type="arabicPeriod"/>
            </a:pPr>
            <a:r>
              <a:rPr lang="en-US" sz="2400" dirty="0"/>
              <a:t>Demonstration</a:t>
            </a:r>
          </a:p>
          <a:p>
            <a:pPr marL="342900" indent="-342900">
              <a:buFontTx/>
              <a:buAutoNum type="arabicPeriod"/>
            </a:pPr>
            <a:endParaRPr lang="en-US" sz="2400" dirty="0"/>
          </a:p>
          <a:p>
            <a:pPr marL="342900" indent="-342900">
              <a:buFontTx/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757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1"/>
            <a:ext cx="10625667" cy="402527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2E4B7-D36A-49D8-BCDA-FD67FB41D418}"/>
              </a:ext>
            </a:extLst>
          </p:cNvPr>
          <p:cNvSpPr txBox="1"/>
          <p:nvPr/>
        </p:nvSpPr>
        <p:spPr>
          <a:xfrm>
            <a:off x="52039" y="0"/>
            <a:ext cx="590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56D879-ECF8-4859-A3BC-D54E8A2F267B}"/>
              </a:ext>
            </a:extLst>
          </p:cNvPr>
          <p:cNvSpPr txBox="1"/>
          <p:nvPr/>
        </p:nvSpPr>
        <p:spPr>
          <a:xfrm>
            <a:off x="936977" y="615245"/>
            <a:ext cx="101825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Facebook</a:t>
            </a:r>
          </a:p>
          <a:p>
            <a:pPr marL="342900" indent="-342900">
              <a:buFontTx/>
              <a:buAutoNum type="arabicPeriod"/>
            </a:pPr>
            <a:endParaRPr lang="en-US" sz="2400" dirty="0"/>
          </a:p>
          <a:p>
            <a:pPr marL="342900" indent="-342900">
              <a:buFontTx/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7AC96A-CAE1-4030-B64D-2BD41F91F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009" y="1443067"/>
            <a:ext cx="6262480" cy="4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5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1"/>
            <a:ext cx="10625667" cy="402527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2E4B7-D36A-49D8-BCDA-FD67FB41D418}"/>
              </a:ext>
            </a:extLst>
          </p:cNvPr>
          <p:cNvSpPr txBox="1"/>
          <p:nvPr/>
        </p:nvSpPr>
        <p:spPr>
          <a:xfrm>
            <a:off x="52039" y="0"/>
            <a:ext cx="590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56D879-ECF8-4859-A3BC-D54E8A2F267B}"/>
              </a:ext>
            </a:extLst>
          </p:cNvPr>
          <p:cNvSpPr txBox="1"/>
          <p:nvPr/>
        </p:nvSpPr>
        <p:spPr>
          <a:xfrm>
            <a:off x="936977" y="615245"/>
            <a:ext cx="101825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Facebook</a:t>
            </a:r>
          </a:p>
          <a:p>
            <a:pPr marL="342900" indent="-342900">
              <a:buFontTx/>
              <a:buAutoNum type="arabicPeriod"/>
            </a:pPr>
            <a:endParaRPr lang="en-US" sz="2400" dirty="0"/>
          </a:p>
          <a:p>
            <a:pPr marL="342900" indent="-342900">
              <a:buFontTx/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C5A7EC-EB9F-444A-85EB-846BBA7CF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227" y="1346959"/>
            <a:ext cx="8408078" cy="47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8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1"/>
            <a:ext cx="10625667" cy="402527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2E4B7-D36A-49D8-BCDA-FD67FB41D418}"/>
              </a:ext>
            </a:extLst>
          </p:cNvPr>
          <p:cNvSpPr txBox="1"/>
          <p:nvPr/>
        </p:nvSpPr>
        <p:spPr>
          <a:xfrm>
            <a:off x="52039" y="0"/>
            <a:ext cx="590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56D879-ECF8-4859-A3BC-D54E8A2F267B}"/>
              </a:ext>
            </a:extLst>
          </p:cNvPr>
          <p:cNvSpPr txBox="1"/>
          <p:nvPr/>
        </p:nvSpPr>
        <p:spPr>
          <a:xfrm>
            <a:off x="936977" y="615245"/>
            <a:ext cx="101825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Facebook Messenger</a:t>
            </a:r>
          </a:p>
          <a:p>
            <a:pPr marL="342900" indent="-342900">
              <a:buFontTx/>
              <a:buAutoNum type="arabicPeriod"/>
            </a:pPr>
            <a:endParaRPr lang="en-US" sz="2400" dirty="0"/>
          </a:p>
          <a:p>
            <a:pPr marL="342900" indent="-342900">
              <a:buFontTx/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B33D21-F4C3-4B65-BF1D-BD073E910B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539" y="1364974"/>
            <a:ext cx="8200424" cy="461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05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1"/>
            <a:ext cx="10625667" cy="402527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2E4B7-D36A-49D8-BCDA-FD67FB41D418}"/>
              </a:ext>
            </a:extLst>
          </p:cNvPr>
          <p:cNvSpPr txBox="1"/>
          <p:nvPr/>
        </p:nvSpPr>
        <p:spPr>
          <a:xfrm>
            <a:off x="52039" y="0"/>
            <a:ext cx="590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56D879-ECF8-4859-A3BC-D54E8A2F267B}"/>
              </a:ext>
            </a:extLst>
          </p:cNvPr>
          <p:cNvSpPr txBox="1"/>
          <p:nvPr/>
        </p:nvSpPr>
        <p:spPr>
          <a:xfrm>
            <a:off x="936977" y="615245"/>
            <a:ext cx="101825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Chatbot Messenger</a:t>
            </a:r>
          </a:p>
          <a:p>
            <a:pPr marL="342900" indent="-342900">
              <a:buFontTx/>
              <a:buAutoNum type="arabicPeriod"/>
            </a:pPr>
            <a:endParaRPr lang="en-US" sz="2400" dirty="0"/>
          </a:p>
          <a:p>
            <a:pPr marL="342900" indent="-342900">
              <a:buFontTx/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C72D8-5898-4449-AEBF-C70843583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575" y="1259310"/>
            <a:ext cx="7326351" cy="498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1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1"/>
            <a:ext cx="10625667" cy="402527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2E4B7-D36A-49D8-BCDA-FD67FB41D418}"/>
              </a:ext>
            </a:extLst>
          </p:cNvPr>
          <p:cNvSpPr txBox="1"/>
          <p:nvPr/>
        </p:nvSpPr>
        <p:spPr>
          <a:xfrm>
            <a:off x="52039" y="0"/>
            <a:ext cx="590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Core Components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56D879-ECF8-4859-A3BC-D54E8A2F267B}"/>
              </a:ext>
            </a:extLst>
          </p:cNvPr>
          <p:cNvSpPr txBox="1"/>
          <p:nvPr/>
        </p:nvSpPr>
        <p:spPr>
          <a:xfrm>
            <a:off x="936977" y="615245"/>
            <a:ext cx="101825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2400" dirty="0"/>
              <a:t>Messaging</a:t>
            </a:r>
          </a:p>
          <a:p>
            <a:pPr marL="342900" indent="-342900">
              <a:buFontTx/>
              <a:buAutoNum type="arabicPeriod"/>
            </a:pPr>
            <a:r>
              <a:rPr lang="en-US" sz="2400" dirty="0"/>
              <a:t>Webhook</a:t>
            </a:r>
          </a:p>
          <a:p>
            <a:pPr marL="342900" indent="-342900">
              <a:buFontTx/>
              <a:buAutoNum type="arabicPeriod"/>
            </a:pPr>
            <a:r>
              <a:rPr lang="en-US" sz="2400" dirty="0" err="1"/>
              <a:t>Webview</a:t>
            </a:r>
            <a:endParaRPr lang="en-US" sz="2400" dirty="0"/>
          </a:p>
          <a:p>
            <a:pPr marL="342900" indent="-342900">
              <a:buFontTx/>
              <a:buAutoNum type="arabicPeriod"/>
            </a:pPr>
            <a:r>
              <a:rPr lang="en-US" sz="2400" dirty="0"/>
              <a:t>ID &amp; Profile</a:t>
            </a:r>
          </a:p>
          <a:p>
            <a:pPr marL="342900" indent="-342900">
              <a:buFontTx/>
              <a:buAutoNum type="arabicPeriod"/>
            </a:pPr>
            <a:r>
              <a:rPr lang="en-US" sz="2400" dirty="0"/>
              <a:t>Natural Language Process</a:t>
            </a:r>
          </a:p>
          <a:p>
            <a:pPr marL="342900" indent="-342900">
              <a:buFontTx/>
              <a:buAutoNum type="arabicPeriod"/>
            </a:pPr>
            <a:r>
              <a:rPr lang="en-US" sz="2400" dirty="0"/>
              <a:t>Submit Bot</a:t>
            </a:r>
          </a:p>
          <a:p>
            <a:pPr marL="342900" indent="-342900">
              <a:buFontTx/>
              <a:buAutoNum type="arabicPeriod"/>
            </a:pPr>
            <a:endParaRPr lang="en-US" sz="2400" dirty="0"/>
          </a:p>
          <a:p>
            <a:pPr marL="342900" indent="-342900">
              <a:buFontTx/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559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1"/>
            <a:ext cx="10625667" cy="402527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2E4B7-D36A-49D8-BCDA-FD67FB41D418}"/>
              </a:ext>
            </a:extLst>
          </p:cNvPr>
          <p:cNvSpPr txBox="1"/>
          <p:nvPr/>
        </p:nvSpPr>
        <p:spPr>
          <a:xfrm>
            <a:off x="52039" y="0"/>
            <a:ext cx="590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Core Platform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56D879-ECF8-4859-A3BC-D54E8A2F267B}"/>
              </a:ext>
            </a:extLst>
          </p:cNvPr>
          <p:cNvSpPr txBox="1"/>
          <p:nvPr/>
        </p:nvSpPr>
        <p:spPr>
          <a:xfrm>
            <a:off x="936977" y="615245"/>
            <a:ext cx="101825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Messaging</a:t>
            </a:r>
          </a:p>
          <a:p>
            <a:pPr marL="342900" indent="-342900">
              <a:buFontTx/>
              <a:buAutoNum type="arabicPeriod"/>
            </a:pPr>
            <a:r>
              <a:rPr lang="en-US" sz="2400" dirty="0"/>
              <a:t>Types</a:t>
            </a:r>
          </a:p>
          <a:p>
            <a:pPr marL="342900" indent="-342900">
              <a:buFontTx/>
              <a:buAutoNum type="arabicPeriod"/>
            </a:pPr>
            <a:r>
              <a:rPr lang="en-US" sz="2400" dirty="0"/>
              <a:t>Send API</a:t>
            </a:r>
          </a:p>
          <a:p>
            <a:pPr marL="342900" indent="-342900">
              <a:buFontTx/>
              <a:buAutoNum type="arabicPeriod"/>
            </a:pPr>
            <a:r>
              <a:rPr lang="en-US" sz="2400" dirty="0"/>
              <a:t>Text</a:t>
            </a:r>
          </a:p>
          <a:p>
            <a:pPr marL="342900" indent="-342900">
              <a:buFontTx/>
              <a:buAutoNum type="arabicPeriod"/>
            </a:pPr>
            <a:r>
              <a:rPr lang="en-US" sz="2400" dirty="0"/>
              <a:t>Attachments</a:t>
            </a:r>
          </a:p>
          <a:p>
            <a:endParaRPr lang="en-US" sz="2400" dirty="0"/>
          </a:p>
          <a:p>
            <a:pPr marL="342900" indent="-342900">
              <a:buFontTx/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3956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1"/>
            <a:ext cx="10625667" cy="402527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2E4B7-D36A-49D8-BCDA-FD67FB41D418}"/>
              </a:ext>
            </a:extLst>
          </p:cNvPr>
          <p:cNvSpPr txBox="1"/>
          <p:nvPr/>
        </p:nvSpPr>
        <p:spPr>
          <a:xfrm>
            <a:off x="52039" y="0"/>
            <a:ext cx="590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Core Platform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56D879-ECF8-4859-A3BC-D54E8A2F267B}"/>
              </a:ext>
            </a:extLst>
          </p:cNvPr>
          <p:cNvSpPr txBox="1"/>
          <p:nvPr/>
        </p:nvSpPr>
        <p:spPr>
          <a:xfrm>
            <a:off x="936977" y="615245"/>
            <a:ext cx="1018257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Webhook</a:t>
            </a:r>
          </a:p>
          <a:p>
            <a:endParaRPr lang="en-US" b="1" dirty="0"/>
          </a:p>
          <a:p>
            <a:r>
              <a:rPr lang="en-US" sz="2000" i="1" dirty="0"/>
              <a:t>200 OK Response</a:t>
            </a:r>
          </a:p>
          <a:p>
            <a:endParaRPr lang="en-US" sz="2400" dirty="0"/>
          </a:p>
          <a:p>
            <a:pPr marL="342900" indent="-342900">
              <a:buFontTx/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CEAB1D-0E9D-4043-9CA6-57D9D0371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074" y="1375740"/>
            <a:ext cx="6317353" cy="493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72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23989</TotalTime>
  <Words>115</Words>
  <Application>Microsoft Office PowerPoint</Application>
  <PresentationFormat>Widescreen</PresentationFormat>
  <Paragraphs>86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DIN Condensed Bold</vt:lpstr>
      <vt:lpstr>Roboto Condensed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Linh</dc:creator>
  <cp:lastModifiedBy>Vuong Ta Van</cp:lastModifiedBy>
  <cp:revision>344</cp:revision>
  <dcterms:created xsi:type="dcterms:W3CDTF">2017-09-15T01:56:34Z</dcterms:created>
  <dcterms:modified xsi:type="dcterms:W3CDTF">2019-06-13T16:17:14Z</dcterms:modified>
</cp:coreProperties>
</file>