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9"/>
    <p:restoredTop sz="94684"/>
  </p:normalViewPr>
  <p:slideViewPr>
    <p:cSldViewPr snapToGrid="0">
      <p:cViewPr>
        <p:scale>
          <a:sx n="108" d="100"/>
          <a:sy n="108" d="100"/>
        </p:scale>
        <p:origin x="70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Chemcorp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/>
              <a:t>need to get back 10% of sales revenue.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 err="1"/>
              <a:t>Chemcorp</a:t>
            </a:r>
            <a:r>
              <a:rPr lang="en-AU" sz="1070" b="1" dirty="0"/>
              <a:t> is a successful chemical Company that had been making profit over the past few years. But due to other rising companies that are using AI and Machine Learning, </a:t>
            </a:r>
            <a:r>
              <a:rPr lang="en-AU" sz="1070" b="1" dirty="0" err="1"/>
              <a:t>Chemcorp</a:t>
            </a:r>
            <a:r>
              <a:rPr lang="en-AU" sz="1070" b="1" dirty="0"/>
              <a:t> has been loosing its customers. </a:t>
            </a:r>
            <a:r>
              <a:rPr lang="en-AU" sz="1070" b="1" dirty="0" err="1"/>
              <a:t>Chempcorp</a:t>
            </a:r>
            <a:r>
              <a:rPr lang="en-AU" sz="1070" b="1" dirty="0"/>
              <a:t> plans to addresses this situation through identifying future growth in industry and divestment in product. </a:t>
            </a: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Divestment of product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Identification of future growth industry.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Divestment in a chemical product may result in </a:t>
            </a:r>
            <a:r>
              <a:rPr lang="en-US" sz="1200" dirty="0" err="1"/>
              <a:t>chemcorp</a:t>
            </a:r>
            <a:r>
              <a:rPr lang="en-US" sz="1200" dirty="0"/>
              <a:t> becoming less competitive in the Market.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Chemical Sales Database – Shows all the Information Regarding different types of Products.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Chemical Product Specialist.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Specialist.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83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b="1" dirty="0">
                <a:effectLst/>
                <a:latin typeface="+mn-lt"/>
              </a:rPr>
              <a:t>“How can </a:t>
            </a:r>
            <a:r>
              <a:rPr lang="en-US" b="1" dirty="0" err="1">
                <a:effectLst/>
                <a:latin typeface="+mn-lt"/>
              </a:rPr>
              <a:t>ChemCorp</a:t>
            </a:r>
            <a:r>
              <a:rPr lang="en-US" b="1" dirty="0">
                <a:effectLst/>
                <a:latin typeface="+mn-lt"/>
              </a:rPr>
              <a:t> prevent the loss of future market share through the identification of future growth industries and identification of at least one divestment product in at least one of our industries?” </a:t>
            </a:r>
            <a:endParaRPr lang="en-US" dirty="0">
              <a:effectLst/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Phurba Sherpa</cp:lastModifiedBy>
  <cp:revision>2</cp:revision>
  <dcterms:modified xsi:type="dcterms:W3CDTF">2023-03-13T02:36:19Z</dcterms:modified>
</cp:coreProperties>
</file>