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2" r:id="rId5"/>
    <p:sldId id="259" r:id="rId6"/>
    <p:sldId id="265" r:id="rId7"/>
    <p:sldId id="269" r:id="rId8"/>
    <p:sldId id="266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4"/>
    <p:restoredTop sz="94692"/>
  </p:normalViewPr>
  <p:slideViewPr>
    <p:cSldViewPr snapToGrid="0">
      <p:cViewPr varScale="1">
        <p:scale>
          <a:sx n="124" d="100"/>
          <a:sy n="124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9ECBD-0207-3547-9A52-51BCCF8FC753}" type="datetimeFigureOut">
              <a:t>2018-10-23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3B9A-EACA-834F-8E2E-A952EFFC2EA9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297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3B9A-EACA-834F-8E2E-A952EFFC2EA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78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85F-50CB-43E2-871A-51BE21F4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1457-8345-4E61-8DB8-51E0FA127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B600-8EF0-44A4-AEF8-98E1EF8B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510A-F511-46BD-93BF-A36880FB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9154-25A8-4DE7-9067-8C49854C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1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1E-71E9-4A52-B011-2CAC5F72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1AF8-80D5-41C2-8495-92FAB89B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DBFD-711B-4F71-AC22-A4E56C9E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7CAA-6D01-4709-9F36-2E2CAD04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A6F0-88AC-4F81-A801-BCDF0789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2C8B-BD4D-4C83-9B8E-6FB9B4823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115C-9F14-4162-A850-654D0AA5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B284-8F69-482E-B434-AC02AD4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1C4B-96A8-4A00-8448-758EA54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AAD7-C4C7-454A-AD90-B88000A6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0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C2-20C3-493B-900A-4D34154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E4A1-C58B-4109-8263-439A73C9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A122-AD98-491C-BD6B-18AE1D2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6F53-C438-4398-A2F3-8DC742B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5111-EB08-4E57-9459-483B8C9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8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2451-94F1-42A0-BCD6-CBBDCA3C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40C9-B741-4CAC-BAEB-81D4B0CF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FAC6-AC05-471B-8C4A-E098CC6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7678-2256-4306-B29A-6F14444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1668-C5AD-44E8-A9F5-D2A98A6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0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FB02-6722-48D6-8C3A-425781A9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192-8C5A-4569-AACF-8506C44A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03C0-DB93-44CC-A609-2E3F3310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E24E-A859-4D9A-9F69-994E74E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AB72-F984-4068-9323-94BEC120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BA4E-A59B-4E48-8D6D-EF07E486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4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588-0D27-4651-8850-6338905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97DC-62BA-4E02-AC9C-1D998EDB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5D22-DA90-478C-85B1-B155EA39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593DD-B232-4051-9098-940AA754C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96DE-39E5-49FA-BB6F-A1DD2A98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95F74-BD26-41F6-BEBF-6E885F5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6769F-ABFB-4609-B7B4-500463D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E35F-46E0-4458-9E6C-7CB3C64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4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03E-2DB6-4BC9-B266-02BFB041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21A2F-34D3-436B-9C9F-94CC1C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6B0B-FE45-42BA-A364-3EE43A9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A0CA-43E4-4629-851A-463CAFA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C3C2-8009-4366-964D-A499507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70C8-5665-4916-BAA4-0606C345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AC9A-6C62-483B-8A29-81A7C4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2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8A5-40AA-4C64-80F7-B51A348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AE92-3E0E-4650-B56C-F325BB1D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DA70-BA9A-4435-A4B4-D75A5D1BD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B8DB-9E0C-4D82-A99C-4ACBFC94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6380-D068-4F79-A972-C53DDBCF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07B8-45D4-4354-B0F3-983E423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5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8BA5-A570-4342-959E-F4B0796D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D937E-31CE-40AC-A6CC-F52BF689D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9B20-70E1-4EF6-B268-682C49DF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A10E-7B73-4584-8E71-40985D9F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6BDC-646F-4FA9-A44E-3F3E323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F515-51BA-4EA3-A8A9-B223BE6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5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94EB7-BBA4-427D-979B-D744DAA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784D-E9E3-49A3-8D06-61A144D2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785"/>
            <a:ext cx="10515600" cy="472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720C-AE61-4B9D-88EE-65E9F84EA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8195-5F19-4398-AC35-0F647D46A257}" type="datetimeFigureOut">
              <a:rPr lang="sv-SE" smtClean="0"/>
              <a:t>2018-10-23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28A7-4F50-4869-9243-8248EBA5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B6F2-34FC-464D-B0CA-911B7917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3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microsoft.com/office/2007/relationships/hdphoto" Target="../media/hdphoto2.wdp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" Target="slide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1156-0834-40FB-82E1-E9C0A37C4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64A3-47FD-4035-9E37-5E16C10A8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EU Connect 2018</a:t>
            </a:r>
          </a:p>
        </p:txBody>
      </p:sp>
    </p:spTree>
    <p:extLst>
      <p:ext uri="{BB962C8B-B14F-4D97-AF65-F5344CB8AC3E}">
        <p14:creationId xmlns:p14="http://schemas.microsoft.com/office/powerpoint/2010/main" val="29323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>
            <a:normAutofit/>
          </a:bodyPr>
          <a:lstStyle/>
          <a:p>
            <a:r>
              <a:rPr lang="sv-SE" dirty="0"/>
              <a:t>Edit link – reverse link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362415"/>
            <a:ext cx="59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two IRI’s, the direction can be reveresed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860668" y="4201601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C5B2-C35B-4C4F-A922-012C34B6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954804"/>
            <a:ext cx="33337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0EBFE-E6DB-4681-A38C-508DBF7E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438435"/>
            <a:ext cx="3362325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571E0A-352E-C845-9B92-9F4F027E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207" y="4868501"/>
            <a:ext cx="2319586" cy="103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15C0A-8E26-5245-8520-25AAEE29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078" y="2131623"/>
            <a:ext cx="2591719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179D6B-01CE-1D4D-85A7-444E2BDD6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020" y="2414377"/>
            <a:ext cx="1774283" cy="86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0C8CF-6807-954E-9211-718CED26F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3020" y="3071886"/>
            <a:ext cx="1679339" cy="2099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5755265" y="3088103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EFCD9B-6C99-4A4B-A09F-B3D03F221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582" y="2131623"/>
            <a:ext cx="2584901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0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1E5-C1E3-4C0D-A74D-946AFC65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Save/Load/Export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89969-B714-4081-8C5C-E4AE2F6B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00FC1-31AC-42AA-AE66-A7F1C8640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425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F9CC4-32E3-4456-B5F5-9ED450BD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6286500"/>
            <a:ext cx="2257425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0835B-C897-40AC-92A9-FD62AE025A0F}"/>
              </a:ext>
            </a:extLst>
          </p:cNvPr>
          <p:cNvSpPr txBox="1"/>
          <p:nvPr/>
        </p:nvSpPr>
        <p:spPr>
          <a:xfrm>
            <a:off x="6229350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B6652-E727-42A5-BD54-F8C9C4EF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50" y="1511642"/>
            <a:ext cx="74295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48BC3-F771-40F7-9352-B61234EC1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0" y="2332944"/>
            <a:ext cx="723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2DE85-6EEE-4533-95D0-5E4DED2F2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062" y="3427753"/>
            <a:ext cx="56197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673E5-BF35-4EBE-94BD-51116BE11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187" y="3982581"/>
            <a:ext cx="1647825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5EBA6B-0CD0-46AF-BD90-7866B9426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287" y="2054907"/>
            <a:ext cx="2162175" cy="2286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18E2B51-257A-4082-BC77-18609F2E1C8D}"/>
              </a:ext>
            </a:extLst>
          </p:cNvPr>
          <p:cNvCxnSpPr>
            <a:cxnSpLocks/>
          </p:cNvCxnSpPr>
          <p:nvPr/>
        </p:nvCxnSpPr>
        <p:spPr>
          <a:xfrm rot="10800000">
            <a:off x="3352800" y="2181226"/>
            <a:ext cx="2824162" cy="2466975"/>
          </a:xfrm>
          <a:prstGeom prst="bentConnector3">
            <a:avLst>
              <a:gd name="adj1" fmla="val 72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E2E195-D518-4C49-8F45-767D4BA42301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3371851" y="5181600"/>
            <a:ext cx="2867025" cy="127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28" y="1283833"/>
            <a:ext cx="8015670" cy="530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7FD01-AA01-E541-9CA3-E438EBE5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2" y="3676192"/>
            <a:ext cx="5865397" cy="21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028" y="1274406"/>
            <a:ext cx="8018347" cy="53045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77B053-DA67-4F00-8BDE-15F23183E2F6}"/>
              </a:ext>
            </a:extLst>
          </p:cNvPr>
          <p:cNvSpPr/>
          <p:nvPr/>
        </p:nvSpPr>
        <p:spPr>
          <a:xfrm>
            <a:off x="1794136" y="1296067"/>
            <a:ext cx="6004299" cy="52829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Whiteboard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10534-20C5-4872-A13E-9EBEA6809C8E}"/>
              </a:ext>
            </a:extLst>
          </p:cNvPr>
          <p:cNvSpPr/>
          <p:nvPr/>
        </p:nvSpPr>
        <p:spPr>
          <a:xfrm>
            <a:off x="7806517" y="1291991"/>
            <a:ext cx="1973595" cy="16990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A2A5-CD68-40BA-83E7-9360A0A6EA9D}"/>
              </a:ext>
            </a:extLst>
          </p:cNvPr>
          <p:cNvSpPr txBox="1"/>
          <p:nvPr/>
        </p:nvSpPr>
        <p:spPr>
          <a:xfrm>
            <a:off x="8153098" y="1813392"/>
            <a:ext cx="12073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Edit area</a:t>
            </a:r>
          </a:p>
          <a:p>
            <a:pPr algn="ctr"/>
            <a:r>
              <a:rPr lang="sv-SE" sz="1100" dirty="0"/>
              <a:t>Only shown when</a:t>
            </a:r>
          </a:p>
          <a:p>
            <a:pPr algn="ctr"/>
            <a:r>
              <a:rPr lang="sv-SE" sz="1100" dirty="0"/>
              <a:t>node/edge is in</a:t>
            </a:r>
          </a:p>
          <a:p>
            <a:pPr algn="ctr"/>
            <a:r>
              <a:rPr lang="sv-SE" sz="1100" dirty="0"/>
              <a:t>edit mode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F919E-6757-4198-823C-7E35A083CBA0}"/>
              </a:ext>
            </a:extLst>
          </p:cNvPr>
          <p:cNvSpPr/>
          <p:nvPr/>
        </p:nvSpPr>
        <p:spPr>
          <a:xfrm>
            <a:off x="7810731" y="3005218"/>
            <a:ext cx="1983654" cy="612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Save/Load/Export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0F46B-FB56-4FF1-8157-B9C6E8FB7BF1}"/>
              </a:ext>
            </a:extLst>
          </p:cNvPr>
          <p:cNvSpPr/>
          <p:nvPr/>
        </p:nvSpPr>
        <p:spPr>
          <a:xfrm>
            <a:off x="7815204" y="5136098"/>
            <a:ext cx="1983654" cy="10607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D4E6-6D97-4752-9661-3D6A3ED01064}"/>
              </a:ext>
            </a:extLst>
          </p:cNvPr>
          <p:cNvSpPr/>
          <p:nvPr/>
        </p:nvSpPr>
        <p:spPr>
          <a:xfrm>
            <a:off x="7823005" y="3618194"/>
            <a:ext cx="1983654" cy="15179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Action Help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A7902-4EF0-4229-9680-C2DA883205B2}"/>
              </a:ext>
            </a:extLst>
          </p:cNvPr>
          <p:cNvSpPr/>
          <p:nvPr/>
        </p:nvSpPr>
        <p:spPr>
          <a:xfrm>
            <a:off x="7822546" y="6187658"/>
            <a:ext cx="1983654" cy="3887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 status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8E8435-4169-9945-9820-2EC7A8B48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8622" y="3676192"/>
            <a:ext cx="5865397" cy="21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2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083B-4C3E-4B8D-8F22-7AF331A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FCB-A11E-4116-844E-D2EFFB32F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4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5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6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7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26E21-CB82-4C50-B0B3-C2236A651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196" y="1825625"/>
            <a:ext cx="5181600" cy="4351338"/>
          </a:xfrm>
        </p:spPr>
        <p:txBody>
          <a:bodyPr/>
          <a:lstStyle/>
          <a:p>
            <a:r>
              <a:rPr lang="sv-SE" dirty="0">
                <a:hlinkClick r:id="rId8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5FEF1-52D5-4740-AF54-06CDE024A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3758" y="2337704"/>
            <a:ext cx="147637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AA6FD-E690-42E2-9B6B-34421E135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758" y="2772668"/>
            <a:ext cx="1293134" cy="24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EA010-ABF5-4EE5-8DC9-0AAD93C3A4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853" y="3130994"/>
            <a:ext cx="1336929" cy="357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9FFD6-E947-4C67-8F1F-436EDC9E07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3758" y="4520469"/>
            <a:ext cx="1571625" cy="335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F57BD7-56D9-4FFB-813A-FDBDFB877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3758" y="4992148"/>
            <a:ext cx="1728788" cy="207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610422-A3A5-924B-8977-00AE145EC2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95547" y="2324073"/>
            <a:ext cx="97790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2E603-85BE-3845-9FBD-F62DE73C17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20947" y="2712396"/>
            <a:ext cx="9525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DB92D-2C59-6B40-9C26-CA89D607A3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8657" y="3144849"/>
            <a:ext cx="7620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B392D-2633-1248-A0AF-E9ACB4DDF5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07092" y="3535112"/>
            <a:ext cx="2413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7DC327-F97C-48CA-868F-0DB7044C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2041711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56" y="2041710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23" y="3224854"/>
            <a:ext cx="1200150" cy="2952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98BCE-94F6-4A0D-B537-502D7C1D547D}"/>
              </a:ext>
            </a:extLst>
          </p:cNvPr>
          <p:cNvCxnSpPr>
            <a:cxnSpLocks/>
          </p:cNvCxnSpPr>
          <p:nvPr/>
        </p:nvCxnSpPr>
        <p:spPr>
          <a:xfrm flipH="1">
            <a:off x="647054" y="218708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6EABE-0314-42A8-A315-87FCD2AFBE1F}"/>
              </a:ext>
            </a:extLst>
          </p:cNvPr>
          <p:cNvSpPr/>
          <p:nvPr/>
        </p:nvSpPr>
        <p:spPr>
          <a:xfrm>
            <a:off x="1189105" y="2056470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1266F2-9A22-4A43-87D9-BC0D5018979C}"/>
              </a:ext>
            </a:extLst>
          </p:cNvPr>
          <p:cNvGrpSpPr/>
          <p:nvPr/>
        </p:nvGrpSpPr>
        <p:grpSpPr>
          <a:xfrm>
            <a:off x="458842" y="1361604"/>
            <a:ext cx="2931444" cy="369332"/>
            <a:chOff x="1344168" y="5541263"/>
            <a:chExt cx="293144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7FA889-EEB4-4D1D-9EC3-050043962977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923C7B-27F3-4A36-B5B3-311EAE4D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E05515-1303-4EF0-B081-2006CBFE6EC2}"/>
              </a:ext>
            </a:extLst>
          </p:cNvPr>
          <p:cNvSpPr txBox="1"/>
          <p:nvPr/>
        </p:nvSpPr>
        <p:spPr>
          <a:xfrm>
            <a:off x="6553856" y="1361604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D41F39-981A-DD45-BB24-7887E16F7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51" y="3851687"/>
            <a:ext cx="4006145" cy="1500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4A1D06-4FA0-6646-8209-0BFD965D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00" y="3851687"/>
            <a:ext cx="4006145" cy="1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52" y="2576316"/>
            <a:ext cx="819718" cy="2016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2080910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2613005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03D93-4A2C-4F8B-A839-A7358944A29E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BAE06-F44E-416D-8804-923F73D8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29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3FD861-970C-4A96-81C1-5C57B549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BF5E3-67BA-40A8-A7C5-8389F30F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685" y="2576316"/>
            <a:ext cx="832731" cy="2146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2DB74C-0213-4142-90A2-A5DD11273E76}"/>
              </a:ext>
            </a:extLst>
          </p:cNvPr>
          <p:cNvSpPr/>
          <p:nvPr/>
        </p:nvSpPr>
        <p:spPr>
          <a:xfrm>
            <a:off x="944624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787517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 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49BE9E0-4C06-4CDD-A8B9-17F1AAFD9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929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034614-A54E-7F40-8AE5-30391E6B4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384" y="3150067"/>
            <a:ext cx="2736251" cy="1024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DB8745-F5DF-7D44-9CA5-FCA66383C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047" y="3061237"/>
            <a:ext cx="2736251" cy="1024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133E8B-D9FA-F344-B2E5-CB0A8BD000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2"/>
          <a:stretch/>
        </p:blipFill>
        <p:spPr>
          <a:xfrm>
            <a:off x="6664066" y="5833426"/>
            <a:ext cx="2736252" cy="661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7385B-136D-3147-BEEE-0AC05E841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114" y="4672173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4223EE-DE2A-0447-948A-71C5D4C1D2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1346" y="5895618"/>
            <a:ext cx="1125921" cy="1908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6BAB890-EC8F-A64A-B137-99B8603FB3DA}"/>
              </a:ext>
            </a:extLst>
          </p:cNvPr>
          <p:cNvSpPr/>
          <p:nvPr/>
        </p:nvSpPr>
        <p:spPr>
          <a:xfrm>
            <a:off x="3585767" y="5895000"/>
            <a:ext cx="715982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7DB1414-7EB0-864A-842D-2F5D8AED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69" y="4885196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Delete node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882444-6F90-4629-BA93-73F9AC38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5376BBB-3EBD-44F5-B029-13D2FD7AD919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838B1-A88A-43A0-BC11-F0ABF0C1752A}"/>
              </a:ext>
            </a:extLst>
          </p:cNvPr>
          <p:cNvSpPr txBox="1"/>
          <p:nvPr/>
        </p:nvSpPr>
        <p:spPr>
          <a:xfrm>
            <a:off x="860669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8667E4-57F6-464D-A317-073016DB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07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6AE727-70F4-424B-81D5-DCD96C8E8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13BEFE-F0C4-42BE-8BEF-CC67270D1621}"/>
              </a:ext>
            </a:extLst>
          </p:cNvPr>
          <p:cNvSpPr/>
          <p:nvPr/>
        </p:nvSpPr>
        <p:spPr>
          <a:xfrm>
            <a:off x="935480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538BB-AE13-476C-8576-44F0DE7A5FF3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EFD6CC-53C0-4B7D-8847-7124B229EAF0}"/>
              </a:ext>
            </a:extLst>
          </p:cNvPr>
          <p:cNvSpPr txBox="1"/>
          <p:nvPr/>
        </p:nvSpPr>
        <p:spPr>
          <a:xfrm>
            <a:off x="838200" y="4740334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C43AE-F70B-46EE-90DC-14EAD672A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563" y="1706094"/>
            <a:ext cx="1253062" cy="97756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DCD44B-0F23-4564-A263-3671B9708D37}"/>
              </a:ext>
            </a:extLst>
          </p:cNvPr>
          <p:cNvCxnSpPr>
            <a:cxnSpLocks/>
          </p:cNvCxnSpPr>
          <p:nvPr/>
        </p:nvCxnSpPr>
        <p:spPr>
          <a:xfrm flipH="1">
            <a:off x="2361330" y="253189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ECE61F-D6B8-47DA-9B9E-C6366FE7FC16}"/>
              </a:ext>
            </a:extLst>
          </p:cNvPr>
          <p:cNvSpPr/>
          <p:nvPr/>
        </p:nvSpPr>
        <p:spPr>
          <a:xfrm>
            <a:off x="2893425" y="240897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966B3-DD4A-4684-BF1D-A0E730508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72" y="1587799"/>
            <a:ext cx="1202406" cy="102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02EBF-F0BC-4753-B0A2-E173E140C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507" y="5129362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7168BC-C535-429C-BE1C-2F772C8BBA48}"/>
              </a:ext>
            </a:extLst>
          </p:cNvPr>
          <p:cNvSpPr txBox="1"/>
          <p:nvPr/>
        </p:nvSpPr>
        <p:spPr>
          <a:xfrm>
            <a:off x="6417507" y="4663720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AD73FF-1D71-E94D-9C19-F742DEF66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84" y="3181597"/>
            <a:ext cx="2736251" cy="1024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BF1118-5AD5-D146-B244-6E8904555D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3537" y="3181597"/>
            <a:ext cx="2736251" cy="1024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7D97AE-53A9-5B4F-BBC2-2F827910E1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58873"/>
          <a:stretch/>
        </p:blipFill>
        <p:spPr>
          <a:xfrm>
            <a:off x="6664066" y="5833426"/>
            <a:ext cx="2736252" cy="421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6F99B0-513A-A84F-860D-F8553B3B9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0407" y="6101907"/>
            <a:ext cx="1125921" cy="19083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4790A9-A2C3-4119-8D24-3EA8BFADCB94}"/>
              </a:ext>
            </a:extLst>
          </p:cNvPr>
          <p:cNvSpPr/>
          <p:nvPr/>
        </p:nvSpPr>
        <p:spPr>
          <a:xfrm>
            <a:off x="4178556" y="6088942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1A9E57-1699-4BBF-8B10-56517E17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37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00FCF-B9D4-4C9D-82D2-1F01C8D2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4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Create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59258" y="1183345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600387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6DE217-FF32-4E6F-93F8-95C6AA8BDD8F}"/>
              </a:ext>
            </a:extLst>
          </p:cNvPr>
          <p:cNvCxnSpPr>
            <a:cxnSpLocks/>
          </p:cNvCxnSpPr>
          <p:nvPr/>
        </p:nvCxnSpPr>
        <p:spPr>
          <a:xfrm flipH="1">
            <a:off x="2763666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A4ECA0-92E3-46D5-ABFA-8AB14BB5C334}"/>
              </a:ext>
            </a:extLst>
          </p:cNvPr>
          <p:cNvSpPr/>
          <p:nvPr/>
        </p:nvSpPr>
        <p:spPr>
          <a:xfrm>
            <a:off x="3295761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FEA42-F147-46BB-B95B-2592735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85" y="3173786"/>
            <a:ext cx="1228725" cy="3429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0DD7FA-1924-4C3D-A37C-075B46FD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3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BD1467-F33F-4AFC-B7AD-815280E79C03}"/>
              </a:ext>
            </a:extLst>
          </p:cNvPr>
          <p:cNvSpPr txBox="1"/>
          <p:nvPr/>
        </p:nvSpPr>
        <p:spPr>
          <a:xfrm>
            <a:off x="859258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2F4FA0-89A4-4EE6-8336-0021D610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41" y="5772818"/>
            <a:ext cx="1228725" cy="34290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1A572-E3EC-4A4B-A103-E91F21B3D201}"/>
              </a:ext>
            </a:extLst>
          </p:cNvPr>
          <p:cNvCxnSpPr>
            <a:cxnSpLocks/>
          </p:cNvCxnSpPr>
          <p:nvPr/>
        </p:nvCxnSpPr>
        <p:spPr>
          <a:xfrm>
            <a:off x="2569317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38B877-E3D7-40A2-AB2B-2A5CBA3A0144}"/>
              </a:ext>
            </a:extLst>
          </p:cNvPr>
          <p:cNvSpPr/>
          <p:nvPr/>
        </p:nvSpPr>
        <p:spPr>
          <a:xfrm>
            <a:off x="1534941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426047-4057-40A4-89BD-53917D791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22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A1DED0-107C-459F-B9C2-0FDAE457A37C}"/>
              </a:ext>
            </a:extLst>
          </p:cNvPr>
          <p:cNvSpPr txBox="1"/>
          <p:nvPr/>
        </p:nvSpPr>
        <p:spPr>
          <a:xfrm>
            <a:off x="6600387" y="3955108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A new link is created</a:t>
            </a:r>
          </a:p>
        </p:txBody>
      </p:sp>
    </p:spTree>
    <p:extLst>
      <p:ext uri="{BB962C8B-B14F-4D97-AF65-F5344CB8AC3E}">
        <p14:creationId xmlns:p14="http://schemas.microsoft.com/office/powerpoint/2010/main" val="3167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3997384"/>
            <a:ext cx="533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Predicate </a:t>
            </a:r>
            <a:r>
              <a:rPr lang="sv-SE" dirty="0"/>
              <a:t>in the </a:t>
            </a:r>
            <a:br>
              <a:rPr lang="sv-SE" dirty="0"/>
            </a:br>
            <a:r>
              <a:rPr lang="sv-SE" dirty="0"/>
              <a:t>dropdown list</a:t>
            </a:r>
            <a:endParaRPr lang="sv-SE" i="1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61409A-5020-422F-AD2D-F6924B2A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87" y="1759677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3017587" y="2635977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3549682" y="2513057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124290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379812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predicate is updated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B51E2-47B4-47B6-A595-C2CF8CCA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01" y="1769202"/>
            <a:ext cx="27336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35D58-354E-4156-81B6-F6001C33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15" y="4215810"/>
            <a:ext cx="27432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B79183-BD97-9C4B-8A08-78E3E3A17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237" y="4055321"/>
            <a:ext cx="1969059" cy="1726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4405159" y="4693107"/>
            <a:ext cx="650893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91DC4-F1EA-9341-BE91-764482975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491" y="4745140"/>
            <a:ext cx="824055" cy="693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FE80C-054C-1145-B421-3C75DAC19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822" y="4390239"/>
            <a:ext cx="1214398" cy="1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380</Words>
  <Application>Microsoft Macintosh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GraphEditor Introduction</dc:title>
  <dc:creator>Johannes Ulander</dc:creator>
  <cp:lastModifiedBy>Johannes Ulander</cp:lastModifiedBy>
  <cp:revision>117</cp:revision>
  <dcterms:created xsi:type="dcterms:W3CDTF">2018-02-11T15:41:24Z</dcterms:created>
  <dcterms:modified xsi:type="dcterms:W3CDTF">2018-10-23T18:18:07Z</dcterms:modified>
</cp:coreProperties>
</file>