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8" r:id="rId4"/>
    <p:sldId id="259" r:id="rId5"/>
    <p:sldId id="260" r:id="rId6"/>
    <p:sldId id="261" r:id="rId7"/>
    <p:sldId id="265" r:id="rId8"/>
    <p:sldId id="266" r:id="rId9"/>
    <p:sldId id="263" r:id="rId10"/>
    <p:sldId id="264" r:id="rId11"/>
    <p:sldId id="262" r:id="rId12"/>
  </p:sldIdLst>
  <p:sldSz cx="9906000" cy="6858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26"/>
  </p:normalViewPr>
  <p:slideViewPr>
    <p:cSldViewPr snapToGrid="0" snapToObjects="1">
      <p:cViewPr varScale="1">
        <p:scale>
          <a:sx n="96" d="100"/>
          <a:sy n="9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74CF6-D45C-5744-8556-A75C8F417754}" type="datetimeFigureOut">
              <a:t>6/5/2019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67F1-5ED1-1D48-9A9D-A58D2992C3A3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541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367F1-5ED1-1D48-9A9D-A58D2992C3A3}" type="slidenum"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54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0BAF-7654-EA40-A022-F46B0B5A6508}" type="datetime1">
              <a:t>6/5/2019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99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66E6-6089-9F41-B6ED-B82A14365DAD}" type="datetime1">
              <a:t>6/5/2019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01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ACF3-37AF-A548-ACC1-1F41B9031AAC}" type="datetime1">
              <a:t>6/5/2019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6B23-2216-5640-9639-390C05E8E2F9}" type="datetime1">
              <a:t>6/5/2019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81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97CB-A82D-2A44-9159-FFC3DA7F5988}" type="datetime1">
              <a:t>6/5/2019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54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86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4D19-F7B9-C047-8843-E74B1555EBE5}" type="datetime1">
              <a:t>6/5/2019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B8DD-2978-CF46-82A5-C5C433C1AABD}" type="datetime1">
              <a:t>6/5/2019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56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CCC2-C365-9348-8CB6-8D14A4E27626}" type="datetime1">
              <a:t>6/5/2019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E303-D650-3345-864C-D476979F360C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61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microsoft.com/office/2007/relationships/hdphoto" Target="../media/hdphoto5.wdp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4FA-F6A3-7F45-9564-2350A203B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GraphEditor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52C4D-ABA8-2C43-8779-FAE84A09A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PhUSE CSS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C3D2-312C-A04A-A61D-C93F1200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8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link – reverse link direction</a:t>
            </a:r>
            <a:endParaRPr lang="sv-S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EBFD0-6BC1-6E4C-A9EB-F2E6E2B84375}"/>
              </a:ext>
            </a:extLst>
          </p:cNvPr>
          <p:cNvSpPr txBox="1"/>
          <p:nvPr/>
        </p:nvSpPr>
        <p:spPr>
          <a:xfrm>
            <a:off x="306139" y="1373704"/>
            <a:ext cx="597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If a link is between two IRI’s, the direction can be reveresed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EC7DE-81E1-9C44-BD83-562AA15E4080}"/>
              </a:ext>
            </a:extLst>
          </p:cNvPr>
          <p:cNvSpPr txBox="1"/>
          <p:nvPr/>
        </p:nvSpPr>
        <p:spPr>
          <a:xfrm>
            <a:off x="306138" y="4212890"/>
            <a:ext cx="7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Links between an IRI node and String/Integer node cannot be reversed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0DB35-442A-944F-B56F-4E1AD4B1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0" y="4966093"/>
            <a:ext cx="333375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B40B6-6A65-2749-A79E-1E53EC838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0" y="5449724"/>
            <a:ext cx="33623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B1A3B-0F4E-0F48-BD95-522BF291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77" y="4879790"/>
            <a:ext cx="2319586" cy="103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F0B1C-383D-C540-9C73-08DE78D96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48" y="2142912"/>
            <a:ext cx="2591719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512DF-68F9-DE48-8A86-60588D110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774" y="2425666"/>
            <a:ext cx="1774283" cy="867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56E70-3D4E-6344-91CC-1831074E3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774" y="3083175"/>
            <a:ext cx="1679339" cy="2099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0E189E-13C6-5847-B299-4E9BDC2EC66C}"/>
              </a:ext>
            </a:extLst>
          </p:cNvPr>
          <p:cNvSpPr/>
          <p:nvPr/>
        </p:nvSpPr>
        <p:spPr>
          <a:xfrm>
            <a:off x="4731019" y="3099392"/>
            <a:ext cx="502196" cy="193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F39FA-A4B5-EB44-BFDD-36339A778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123" y="2142912"/>
            <a:ext cx="2584901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7365AC-C03E-EF44-AE95-12F80D7D61D3}"/>
              </a:ext>
            </a:extLst>
          </p:cNvPr>
          <p:cNvSpPr txBox="1"/>
          <p:nvPr/>
        </p:nvSpPr>
        <p:spPr>
          <a:xfrm>
            <a:off x="663672" y="3584509"/>
            <a:ext cx="301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Wrong: </a:t>
            </a:r>
            <a:r>
              <a:rPr lang="sv-SE" sz="1600" i="1"/>
              <a:t>Study1</a:t>
            </a:r>
            <a:r>
              <a:rPr lang="sv-SE" sz="1600"/>
              <a:t> has study </a:t>
            </a:r>
            <a:r>
              <a:rPr lang="sv-SE" sz="1600" i="1"/>
              <a:t>Drug1</a:t>
            </a:r>
            <a:r>
              <a:rPr lang="sv-SE" sz="16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3ABDB-C458-DB47-94B0-CAFEA7B5EA7B}"/>
              </a:ext>
            </a:extLst>
          </p:cNvPr>
          <p:cNvSpPr txBox="1"/>
          <p:nvPr/>
        </p:nvSpPr>
        <p:spPr>
          <a:xfrm>
            <a:off x="6244652" y="3584509"/>
            <a:ext cx="288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Correct: </a:t>
            </a:r>
            <a:r>
              <a:rPr lang="sv-SE" sz="1600" i="1"/>
              <a:t>Drug1</a:t>
            </a:r>
            <a:r>
              <a:rPr lang="sv-SE" sz="1600"/>
              <a:t> has study </a:t>
            </a:r>
            <a:r>
              <a:rPr lang="sv-SE" sz="1600" i="1"/>
              <a:t>Study1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E4DEDB-CD7E-A043-9DFC-853367BA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549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8C6B3C-F618-494B-98A6-B1BAE14D180D}"/>
              </a:ext>
            </a:extLst>
          </p:cNvPr>
          <p:cNvSpPr txBox="1"/>
          <p:nvPr/>
        </p:nvSpPr>
        <p:spPr>
          <a:xfrm>
            <a:off x="4773075" y="14192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Saves the current graph as JSON and TTL files to the download directory</a:t>
            </a:r>
          </a:p>
          <a:p>
            <a:endParaRPr lang="sv-SE" dirty="0"/>
          </a:p>
          <a:p>
            <a:r>
              <a:rPr lang="sv-SE" dirty="0"/>
              <a:t>Saves the current graph to the web browsers local memory. It retains in memory until </a:t>
            </a:r>
            <a:r>
              <a:rPr lang="sv-SE" i="1" dirty="0"/>
              <a:t>Save state</a:t>
            </a:r>
            <a:r>
              <a:rPr lang="sv-SE" dirty="0"/>
              <a:t> is clicked again.</a:t>
            </a:r>
          </a:p>
          <a:p>
            <a:endParaRPr lang="sv-SE" dirty="0"/>
          </a:p>
          <a:p>
            <a:r>
              <a:rPr lang="sv-SE" dirty="0"/>
              <a:t>Restores the graph from the last saved state</a:t>
            </a:r>
          </a:p>
          <a:p>
            <a:endParaRPr lang="sv-SE" dirty="0"/>
          </a:p>
          <a:p>
            <a:r>
              <a:rPr lang="sv-SE" dirty="0"/>
              <a:t>Loads the selected graph from pre-configured graphs</a:t>
            </a:r>
          </a:p>
          <a:p>
            <a:endParaRPr lang="sv-SE" dirty="0"/>
          </a:p>
          <a:p>
            <a:r>
              <a:rPr lang="sv-SE" dirty="0"/>
              <a:t>Indicates the source of the current graph</a:t>
            </a:r>
          </a:p>
          <a:p>
            <a:endParaRPr lang="sv-SE" dirty="0"/>
          </a:p>
          <a:p>
            <a:r>
              <a:rPr lang="sv-SE" dirty="0"/>
              <a:t>Indicates when the graph was last saved with </a:t>
            </a:r>
            <a:r>
              <a:rPr lang="sv-SE" i="1" dirty="0"/>
              <a:t>Save state</a:t>
            </a:r>
            <a:endParaRPr lang="sv-SE" dirty="0"/>
          </a:p>
          <a:p>
            <a:endParaRPr lang="sv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8D802-2CC9-544F-AA69-E2D63177E89A}"/>
              </a:ext>
            </a:extLst>
          </p:cNvPr>
          <p:cNvSpPr/>
          <p:nvPr/>
        </p:nvSpPr>
        <p:spPr>
          <a:xfrm>
            <a:off x="4786483" y="4457045"/>
            <a:ext cx="338667" cy="34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9D02F-3019-264F-8FFD-C2F407C595B1}"/>
              </a:ext>
            </a:extLst>
          </p:cNvPr>
          <p:cNvSpPr/>
          <p:nvPr/>
        </p:nvSpPr>
        <p:spPr>
          <a:xfrm>
            <a:off x="2210856" y="2010895"/>
            <a:ext cx="338667" cy="34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Save/Load/Export the graph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F2627-37DC-5C48-B032-6A164785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12" y="1419225"/>
            <a:ext cx="22479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7D2AEC-941B-DE45-BE5C-81CF59409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912" y="2314575"/>
            <a:ext cx="2247900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049B1-5E70-FE44-8B33-2F449C584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12" y="6286500"/>
            <a:ext cx="22574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B44CC-355F-904A-A473-A15D1C23B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6775" y="1511642"/>
            <a:ext cx="742950" cy="20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D3434-6859-A945-811C-ED9B34587E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825" y="2332944"/>
            <a:ext cx="72390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B88EF-CF28-EC47-A931-1DAFE20B3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6787" y="3427753"/>
            <a:ext cx="561975" cy="200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B497-D541-4545-AEFE-313A6BC572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1912" y="3982581"/>
            <a:ext cx="1647825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B5CBD6-6DDD-2249-A4D9-181F60346E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774" y="2054907"/>
            <a:ext cx="2162175" cy="228600"/>
          </a:xfrm>
          <a:prstGeom prst="rect">
            <a:avLst/>
          </a:prstGeom>
        </p:spPr>
      </p:pic>
      <p:cxnSp>
        <p:nvCxnSpPr>
          <p:cNvPr id="12" name="Connector: Elbow 13">
            <a:extLst>
              <a:ext uri="{FF2B5EF4-FFF2-40B4-BE49-F238E27FC236}">
                <a16:creationId xmlns:a16="http://schemas.microsoft.com/office/drawing/2014/main" id="{32EAA395-F293-F34B-8A28-9EB973FB88A7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>
            <a:off x="2549523" y="2182375"/>
            <a:ext cx="2236960" cy="2446150"/>
          </a:xfrm>
          <a:prstGeom prst="bentConnector3">
            <a:avLst>
              <a:gd name="adj1" fmla="val 82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21">
            <a:extLst>
              <a:ext uri="{FF2B5EF4-FFF2-40B4-BE49-F238E27FC236}">
                <a16:creationId xmlns:a16="http://schemas.microsoft.com/office/drawing/2014/main" id="{59A73667-DCAD-8647-825D-0DC9A83CC661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rot="10800000" flipV="1">
            <a:off x="2570337" y="5200292"/>
            <a:ext cx="2216146" cy="1252895"/>
          </a:xfrm>
          <a:prstGeom prst="bentConnector3">
            <a:avLst>
              <a:gd name="adj1" fmla="val 56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37240-5BCF-9741-BDDC-47F6B23598E2}"/>
              </a:ext>
            </a:extLst>
          </p:cNvPr>
          <p:cNvSpPr/>
          <p:nvPr/>
        </p:nvSpPr>
        <p:spPr>
          <a:xfrm>
            <a:off x="4786483" y="4997558"/>
            <a:ext cx="431800" cy="40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90479AB-F514-AC45-9184-66276070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0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AE143-8CE1-404A-9F80-43A17A8A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User interface – Start view</a:t>
            </a:r>
            <a:endParaRPr lang="sv-S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F4983F-7AFA-704E-8E8E-0A0A4FE2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2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0617F-6B22-224B-9EE0-BAD93C89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21" y="1100304"/>
            <a:ext cx="7865307" cy="5499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94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AE143-8CE1-404A-9F80-43A17A8A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User interface – Start view</a:t>
            </a:r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B2962-CC64-BE41-84A9-4FEB2C6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3</a:t>
            </a:fld>
            <a:endParaRPr lang="sv-S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DB8FB2-FCF9-8B48-B03E-DF114818DC5B}"/>
              </a:ext>
            </a:extLst>
          </p:cNvPr>
          <p:cNvGrpSpPr/>
          <p:nvPr/>
        </p:nvGrpSpPr>
        <p:grpSpPr>
          <a:xfrm>
            <a:off x="943827" y="1274406"/>
            <a:ext cx="8018347" cy="5304571"/>
            <a:chOff x="943827" y="1274406"/>
            <a:chExt cx="8018347" cy="53045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AB0369-3679-C94B-9665-5CDA5096F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43827" y="1274406"/>
              <a:ext cx="8018347" cy="530457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907840-9D17-FE44-AF4A-BE933ABF5F39}"/>
                </a:ext>
              </a:extLst>
            </p:cNvPr>
            <p:cNvSpPr/>
            <p:nvPr/>
          </p:nvSpPr>
          <p:spPr>
            <a:xfrm>
              <a:off x="943935" y="1296067"/>
              <a:ext cx="6004299" cy="528291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>
                  <a:solidFill>
                    <a:schemeClr val="tx1"/>
                  </a:solidFill>
                </a:rPr>
                <a:t>Whiteboard area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CD9E39-427D-D742-A6A3-FB4BE17A1CD5}"/>
                </a:ext>
              </a:extLst>
            </p:cNvPr>
            <p:cNvSpPr/>
            <p:nvPr/>
          </p:nvSpPr>
          <p:spPr>
            <a:xfrm>
              <a:off x="6956316" y="1291991"/>
              <a:ext cx="1973595" cy="169901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60F92-7E60-8047-9B17-3EA963526F6F}"/>
                </a:ext>
              </a:extLst>
            </p:cNvPr>
            <p:cNvSpPr txBox="1"/>
            <p:nvPr/>
          </p:nvSpPr>
          <p:spPr>
            <a:xfrm>
              <a:off x="7302897" y="1813392"/>
              <a:ext cx="1207382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dirty="0"/>
                <a:t>Edit area</a:t>
              </a:r>
            </a:p>
            <a:p>
              <a:pPr algn="ctr"/>
              <a:r>
                <a:rPr lang="sv-SE" sz="1100" dirty="0"/>
                <a:t>Only shown when</a:t>
              </a:r>
            </a:p>
            <a:p>
              <a:pPr algn="ctr"/>
              <a:r>
                <a:rPr lang="sv-SE" sz="1100" dirty="0"/>
                <a:t>node/edge is in</a:t>
              </a:r>
            </a:p>
            <a:p>
              <a:pPr algn="ctr"/>
              <a:r>
                <a:rPr lang="sv-SE" sz="1100" dirty="0"/>
                <a:t>edit mode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80494F-4953-2440-BD2F-E3231D5F02FE}"/>
                </a:ext>
              </a:extLst>
            </p:cNvPr>
            <p:cNvSpPr/>
            <p:nvPr/>
          </p:nvSpPr>
          <p:spPr>
            <a:xfrm>
              <a:off x="6960530" y="3005218"/>
              <a:ext cx="1983654" cy="61297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Save/Load/Export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65213D-B38B-C04F-9C82-2BA0A0CF1DF0}"/>
                </a:ext>
              </a:extLst>
            </p:cNvPr>
            <p:cNvSpPr/>
            <p:nvPr/>
          </p:nvSpPr>
          <p:spPr>
            <a:xfrm>
              <a:off x="6965003" y="5136098"/>
              <a:ext cx="1983654" cy="106070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846A89-CA1A-C143-BE4F-5426A0909035}"/>
                </a:ext>
              </a:extLst>
            </p:cNvPr>
            <p:cNvSpPr/>
            <p:nvPr/>
          </p:nvSpPr>
          <p:spPr>
            <a:xfrm>
              <a:off x="6972804" y="3618194"/>
              <a:ext cx="1983654" cy="151790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Action Help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7A46AB-2ECC-BA4A-B430-D853BC7AB634}"/>
                </a:ext>
              </a:extLst>
            </p:cNvPr>
            <p:cNvSpPr/>
            <p:nvPr/>
          </p:nvSpPr>
          <p:spPr>
            <a:xfrm>
              <a:off x="6972345" y="6187658"/>
              <a:ext cx="1983654" cy="388797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Save status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3DD57E-A314-CC40-A9E0-9FA60272C72F}"/>
                </a:ext>
              </a:extLst>
            </p:cNvPr>
            <p:cNvSpPr/>
            <p:nvPr/>
          </p:nvSpPr>
          <p:spPr>
            <a:xfrm>
              <a:off x="2999292" y="2552754"/>
              <a:ext cx="1983654" cy="151790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tx1"/>
                  </a:solidFill>
                </a:rPr>
                <a:t>Whiteboard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042D6C-4F5E-4D44-958A-E8DE92B95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06062" y="3019069"/>
              <a:ext cx="5591679" cy="17995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20C045-52C6-1B43-B402-C123826A9E88}"/>
                </a:ext>
              </a:extLst>
            </p:cNvPr>
            <p:cNvSpPr/>
            <p:nvPr/>
          </p:nvSpPr>
          <p:spPr>
            <a:xfrm>
              <a:off x="3104402" y="1377918"/>
              <a:ext cx="3752193" cy="617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797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68C9-1972-1244-8003-0703B269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Functions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419C-E858-914B-94E5-154663F8F849}"/>
              </a:ext>
            </a:extLst>
          </p:cNvPr>
          <p:cNvSpPr txBox="1">
            <a:spLocks/>
          </p:cNvSpPr>
          <p:nvPr/>
        </p:nvSpPr>
        <p:spPr>
          <a:xfrm>
            <a:off x="488245" y="1653113"/>
            <a:ext cx="369993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Nodes</a:t>
            </a:r>
          </a:p>
          <a:p>
            <a:pPr lvl="1"/>
            <a:r>
              <a:rPr lang="sv-SE" dirty="0">
                <a:hlinkClick r:id="rId2" action="ppaction://hlinksldjump"/>
              </a:rPr>
              <a:t>Add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Edit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Delete node  </a:t>
            </a:r>
            <a:endParaRPr lang="sv-SE" dirty="0"/>
          </a:p>
          <a:p>
            <a:endParaRPr lang="sv-SE" dirty="0"/>
          </a:p>
          <a:p>
            <a:r>
              <a:rPr lang="sv-SE" dirty="0"/>
              <a:t>Links</a:t>
            </a:r>
          </a:p>
          <a:p>
            <a:pPr lvl="1"/>
            <a:r>
              <a:rPr lang="sv-SE" dirty="0">
                <a:hlinkClick r:id="rId4" action="ppaction://hlinksldjump"/>
              </a:rPr>
              <a:t>Create link</a:t>
            </a:r>
            <a:endParaRPr lang="sv-SE" dirty="0"/>
          </a:p>
          <a:p>
            <a:pPr lvl="1"/>
            <a:r>
              <a:rPr lang="sv-SE" dirty="0">
                <a:hlinkClick r:id="rId5" action="ppaction://hlinksldjump"/>
              </a:rPr>
              <a:t>Edit link</a:t>
            </a:r>
            <a:endParaRPr lang="sv-SE" dirty="0"/>
          </a:p>
          <a:p>
            <a:pPr lvl="2"/>
            <a:r>
              <a:rPr lang="sv-SE" dirty="0">
                <a:hlinkClick r:id="rId6" action="ppaction://hlinksldjump"/>
              </a:rPr>
              <a:t>Reverse link direction</a:t>
            </a:r>
            <a:endParaRPr lang="sv-S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30DDB6B-3143-B945-9A17-BE03336C3944}"/>
              </a:ext>
            </a:extLst>
          </p:cNvPr>
          <p:cNvSpPr txBox="1">
            <a:spLocks/>
          </p:cNvSpPr>
          <p:nvPr/>
        </p:nvSpPr>
        <p:spPr>
          <a:xfrm>
            <a:off x="4428062" y="1653113"/>
            <a:ext cx="468207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hlinkClick r:id="rId7" action="ppaction://hlinksldjump"/>
              </a:rPr>
              <a:t>Save/Load/Export the graph</a:t>
            </a:r>
            <a:endParaRPr lang="sv-SE" dirty="0"/>
          </a:p>
          <a:p>
            <a:pPr lvl="1"/>
            <a:r>
              <a:rPr lang="sv-SE" dirty="0"/>
              <a:t>Save as file (JSON and TTL)</a:t>
            </a:r>
          </a:p>
          <a:p>
            <a:pPr lvl="1"/>
            <a:r>
              <a:rPr lang="sv-SE" dirty="0"/>
              <a:t>Save current state</a:t>
            </a:r>
          </a:p>
          <a:p>
            <a:pPr lvl="1"/>
            <a:r>
              <a:rPr lang="sv-SE" dirty="0"/>
              <a:t>Restore</a:t>
            </a:r>
          </a:p>
          <a:p>
            <a:pPr lvl="1"/>
            <a:r>
              <a:rPr lang="sv-SE" dirty="0"/>
              <a:t>Load pre-configured graph</a:t>
            </a:r>
          </a:p>
          <a:p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C11D1-5D15-984C-8C67-EEAF3405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6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7042-A57A-D940-8438-E2A3A514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Add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F254E-EBC3-C543-9649-EAEBC3E1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2" y="2206397"/>
            <a:ext cx="4526148" cy="2994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6C6122-FCC3-C84A-A766-2EE8BAB6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05" y="2198066"/>
            <a:ext cx="4526148" cy="299429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C4C9999-445D-EF45-BAF1-CF9A4F80B50A}"/>
              </a:ext>
            </a:extLst>
          </p:cNvPr>
          <p:cNvGrpSpPr/>
          <p:nvPr/>
        </p:nvGrpSpPr>
        <p:grpSpPr>
          <a:xfrm>
            <a:off x="266929" y="1447624"/>
            <a:ext cx="2931444" cy="369332"/>
            <a:chOff x="1344168" y="5541263"/>
            <a:chExt cx="293144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3519-7F8B-9645-A3B4-DFAE0846D562}"/>
                </a:ext>
              </a:extLst>
            </p:cNvPr>
            <p:cNvSpPr txBox="1"/>
            <p:nvPr/>
          </p:nvSpPr>
          <p:spPr>
            <a:xfrm>
              <a:off x="1344168" y="5541263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1. Click     in upper left corner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93CBD6-5A73-1948-9106-A1405069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9135" y="5625917"/>
              <a:ext cx="190500" cy="2000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4C095A-7248-3047-931B-CC21AFBE5120}"/>
              </a:ext>
            </a:extLst>
          </p:cNvPr>
          <p:cNvSpPr txBox="1"/>
          <p:nvPr/>
        </p:nvSpPr>
        <p:spPr>
          <a:xfrm>
            <a:off x="5284499" y="1421838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A new node is created on the whiteboard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41D228-4129-7D40-B083-D35D4FD5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9" y="3870577"/>
            <a:ext cx="3310864" cy="1239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A8C517-BEE9-FD45-98A8-9DF6833EB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179" y="3868043"/>
            <a:ext cx="3310864" cy="123973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F560930-7BC5-BC41-9497-B567CC4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5</a:t>
            </a:fld>
            <a:endParaRPr lang="sv-S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41765A-7D42-514A-AC23-1839260B8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182" y="3222871"/>
            <a:ext cx="3156358" cy="10157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A198EC-D824-E643-9042-8A02E4A4C47C}"/>
              </a:ext>
            </a:extLst>
          </p:cNvPr>
          <p:cNvSpPr/>
          <p:nvPr/>
        </p:nvSpPr>
        <p:spPr>
          <a:xfrm>
            <a:off x="999211" y="2236952"/>
            <a:ext cx="2562798" cy="61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56CEE5-369D-9345-9663-E1C752DB329F}"/>
              </a:ext>
            </a:extLst>
          </p:cNvPr>
          <p:cNvCxnSpPr>
            <a:cxnSpLocks/>
          </p:cNvCxnSpPr>
          <p:nvPr/>
        </p:nvCxnSpPr>
        <p:spPr>
          <a:xfrm flipH="1">
            <a:off x="368539" y="2337011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42045E00-2D2D-F94E-9473-4A58DA740532}"/>
              </a:ext>
            </a:extLst>
          </p:cNvPr>
          <p:cNvSpPr/>
          <p:nvPr/>
        </p:nvSpPr>
        <p:spPr>
          <a:xfrm>
            <a:off x="910590" y="2206397"/>
            <a:ext cx="901930" cy="270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1A6177-A88D-6C47-A505-E0A1531A5152}"/>
              </a:ext>
            </a:extLst>
          </p:cNvPr>
          <p:cNvSpPr/>
          <p:nvPr/>
        </p:nvSpPr>
        <p:spPr>
          <a:xfrm>
            <a:off x="292127" y="4223467"/>
            <a:ext cx="3227841" cy="761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4DEED0-B0EE-D148-A2ED-D43FC35BB9E9}"/>
              </a:ext>
            </a:extLst>
          </p:cNvPr>
          <p:cNvSpPr/>
          <p:nvPr/>
        </p:nvSpPr>
        <p:spPr>
          <a:xfrm>
            <a:off x="5960169" y="2264996"/>
            <a:ext cx="2562798" cy="61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67E63E-5E46-AF4E-BDF1-7FD2AEF4EA41}"/>
              </a:ext>
            </a:extLst>
          </p:cNvPr>
          <p:cNvSpPr/>
          <p:nvPr/>
        </p:nvSpPr>
        <p:spPr>
          <a:xfrm>
            <a:off x="5253085" y="4251511"/>
            <a:ext cx="3227841" cy="761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761C00-760D-C84C-AB7D-51EB130BE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757" y="3041326"/>
            <a:ext cx="3156358" cy="10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15740-27B7-3F46-90B8-B4AE20552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398" y="2720234"/>
            <a:ext cx="1091045" cy="2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2A2AB-8E7D-524D-BF47-EB6A67BA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4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117799-F4BE-694D-A216-253608B4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7" y="2576316"/>
            <a:ext cx="819718" cy="2016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41DF9A-5E48-AB47-9196-E6A9C10DDC25}"/>
              </a:ext>
            </a:extLst>
          </p:cNvPr>
          <p:cNvCxnSpPr>
            <a:cxnSpLocks/>
          </p:cNvCxnSpPr>
          <p:nvPr/>
        </p:nvCxnSpPr>
        <p:spPr>
          <a:xfrm flipH="1">
            <a:off x="1595485" y="267715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278CFA5D-D5BD-DD41-932F-2FEDF97EDCD7}"/>
              </a:ext>
            </a:extLst>
          </p:cNvPr>
          <p:cNvSpPr/>
          <p:nvPr/>
        </p:nvSpPr>
        <p:spPr>
          <a:xfrm>
            <a:off x="2127580" y="255423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3B2B0-D77C-CE4C-B330-473F584581ED}"/>
              </a:ext>
            </a:extLst>
          </p:cNvPr>
          <p:cNvSpPr/>
          <p:nvPr/>
        </p:nvSpPr>
        <p:spPr>
          <a:xfrm>
            <a:off x="3467665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646A2-32CB-704E-8424-E6BD6CBE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05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49B53-8A43-8D41-864E-B440B18B5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214" y="2118105"/>
            <a:ext cx="962025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C36F8-76B5-B444-9E7F-170F766C1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261" y="2576316"/>
            <a:ext cx="832731" cy="2146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1E8C9-9225-EE43-B5A7-E0DFEA60E941}"/>
              </a:ext>
            </a:extLst>
          </p:cNvPr>
          <p:cNvSpPr/>
          <p:nvPr/>
        </p:nvSpPr>
        <p:spPr>
          <a:xfrm>
            <a:off x="7944819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48365-0927-154C-9019-AE232465C7D9}"/>
              </a:ext>
            </a:extLst>
          </p:cNvPr>
          <p:cNvSpPr txBox="1"/>
          <p:nvPr/>
        </p:nvSpPr>
        <p:spPr>
          <a:xfrm>
            <a:off x="302092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A46EF-7E10-3E4F-9170-418E42A749EC}"/>
              </a:ext>
            </a:extLst>
          </p:cNvPr>
          <p:cNvSpPr txBox="1"/>
          <p:nvPr/>
        </p:nvSpPr>
        <p:spPr>
          <a:xfrm>
            <a:off x="4916083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F3E7B-D846-1543-8465-E3A6AF39E01A}"/>
              </a:ext>
            </a:extLst>
          </p:cNvPr>
          <p:cNvSpPr txBox="1"/>
          <p:nvPr/>
        </p:nvSpPr>
        <p:spPr>
          <a:xfrm>
            <a:off x="352775" y="474033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Type 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01F8AE-AFCC-BE4B-8956-F0D84DCE1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505" y="4860946"/>
            <a:ext cx="3946621" cy="1741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318E82-4C8F-0B44-888C-1740206696AE}"/>
              </a:ext>
            </a:extLst>
          </p:cNvPr>
          <p:cNvSpPr txBox="1"/>
          <p:nvPr/>
        </p:nvSpPr>
        <p:spPr>
          <a:xfrm>
            <a:off x="4928629" y="454107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F95FD-4C07-8D4C-9C92-B45C2DFD08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59" y="3150067"/>
            <a:ext cx="2736251" cy="1024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47E0A0-080B-9842-8971-6E23E2899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623" y="3061237"/>
            <a:ext cx="2736251" cy="1024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DB9D68-8257-8C41-8D65-38BE2D96B2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2"/>
          <a:stretch/>
        </p:blipFill>
        <p:spPr>
          <a:xfrm>
            <a:off x="5162642" y="5833426"/>
            <a:ext cx="2736252" cy="6612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44AB45-0D39-074E-9304-BF1EA529F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257" y="4675938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24DB88-C4DB-6B49-8899-C4ACED1BD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8489" y="5899383"/>
            <a:ext cx="1125921" cy="1908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4EFC43-32B2-CB4A-9402-E82C4D55039D}"/>
              </a:ext>
            </a:extLst>
          </p:cNvPr>
          <p:cNvSpPr/>
          <p:nvPr/>
        </p:nvSpPr>
        <p:spPr>
          <a:xfrm>
            <a:off x="2622910" y="5898765"/>
            <a:ext cx="715982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E71CC1-72F5-5944-ADCC-2EEA7068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6</a:t>
            </a:fld>
            <a:endParaRPr lang="sv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5BE069-CE4C-6A45-B420-57367D81A412}"/>
              </a:ext>
            </a:extLst>
          </p:cNvPr>
          <p:cNvSpPr/>
          <p:nvPr/>
        </p:nvSpPr>
        <p:spPr>
          <a:xfrm>
            <a:off x="1286212" y="1682805"/>
            <a:ext cx="2118015" cy="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2A04C-0F6F-E34E-B806-50989045C0B2}"/>
              </a:ext>
            </a:extLst>
          </p:cNvPr>
          <p:cNvSpPr/>
          <p:nvPr/>
        </p:nvSpPr>
        <p:spPr>
          <a:xfrm>
            <a:off x="599265" y="3132314"/>
            <a:ext cx="2667637" cy="91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C7DFB-6E24-F641-A2A6-A659808EEAB3}"/>
              </a:ext>
            </a:extLst>
          </p:cNvPr>
          <p:cNvSpPr/>
          <p:nvPr/>
        </p:nvSpPr>
        <p:spPr>
          <a:xfrm>
            <a:off x="5072541" y="3001911"/>
            <a:ext cx="2857882" cy="108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4C8750-6737-E745-949B-439E99EC0ADD}"/>
              </a:ext>
            </a:extLst>
          </p:cNvPr>
          <p:cNvSpPr/>
          <p:nvPr/>
        </p:nvSpPr>
        <p:spPr>
          <a:xfrm>
            <a:off x="6232576" y="1620902"/>
            <a:ext cx="1656393" cy="35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7E7CA4-3620-3646-ACDC-47FB40AAEC16}"/>
              </a:ext>
            </a:extLst>
          </p:cNvPr>
          <p:cNvSpPr/>
          <p:nvPr/>
        </p:nvSpPr>
        <p:spPr>
          <a:xfrm>
            <a:off x="6211612" y="4908164"/>
            <a:ext cx="1796267" cy="35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46ED6-B7F8-A746-9896-5AE4BAA09543}"/>
              </a:ext>
            </a:extLst>
          </p:cNvPr>
          <p:cNvSpPr/>
          <p:nvPr/>
        </p:nvSpPr>
        <p:spPr>
          <a:xfrm>
            <a:off x="5194172" y="5850095"/>
            <a:ext cx="2736251" cy="64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Delete node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41E59-7884-6C4E-BCE6-7BC28E2D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69" y="4901027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2FB97-AC15-864C-8927-7A1497C0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9" y="1708378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F2A520-B133-4A42-9562-FF6CC99542EF}"/>
              </a:ext>
            </a:extLst>
          </p:cNvPr>
          <p:cNvSpPr/>
          <p:nvPr/>
        </p:nvSpPr>
        <p:spPr>
          <a:xfrm>
            <a:off x="3343490" y="3113314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56DE-4A6D-6A46-8CB2-E6C711E2977A}"/>
              </a:ext>
            </a:extLst>
          </p:cNvPr>
          <p:cNvSpPr txBox="1"/>
          <p:nvPr/>
        </p:nvSpPr>
        <p:spPr>
          <a:xfrm>
            <a:off x="251069" y="1169445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74B7E-93C9-8A4F-9180-D475569F6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600" y="1649437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7E65B-28DB-2548-8119-C261B1E19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731" y="2192519"/>
            <a:ext cx="962025" cy="400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7C38A8-0879-1E4D-845A-90001ED3D74A}"/>
              </a:ext>
            </a:extLst>
          </p:cNvPr>
          <p:cNvSpPr/>
          <p:nvPr/>
        </p:nvSpPr>
        <p:spPr>
          <a:xfrm>
            <a:off x="7826896" y="1639391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2DA1D-028A-7545-B287-17E47CC1BFF2}"/>
              </a:ext>
            </a:extLst>
          </p:cNvPr>
          <p:cNvSpPr txBox="1"/>
          <p:nvPr/>
        </p:nvSpPr>
        <p:spPr>
          <a:xfrm>
            <a:off x="4889600" y="1163783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FBFA2-366F-F945-997D-9002792253C0}"/>
              </a:ext>
            </a:extLst>
          </p:cNvPr>
          <p:cNvSpPr txBox="1"/>
          <p:nvPr/>
        </p:nvSpPr>
        <p:spPr>
          <a:xfrm>
            <a:off x="228600" y="4785489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Click </a:t>
            </a:r>
            <a:r>
              <a:rPr lang="sv-SE" i="1" dirty="0"/>
              <a:t>Delete</a:t>
            </a:r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C2C8AA-8F0D-B54F-8D33-6B69BEFBE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63" y="1751249"/>
            <a:ext cx="1253062" cy="9775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D0403E-DA62-9F4D-BBDF-F87091519FD4}"/>
              </a:ext>
            </a:extLst>
          </p:cNvPr>
          <p:cNvCxnSpPr>
            <a:cxnSpLocks/>
          </p:cNvCxnSpPr>
          <p:nvPr/>
        </p:nvCxnSpPr>
        <p:spPr>
          <a:xfrm flipH="1">
            <a:off x="1751730" y="2577050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3">
            <a:extLst>
              <a:ext uri="{FF2B5EF4-FFF2-40B4-BE49-F238E27FC236}">
                <a16:creationId xmlns:a16="http://schemas.microsoft.com/office/drawing/2014/main" id="{1D308923-D01C-684F-87A3-BAA9BB8A3036}"/>
              </a:ext>
            </a:extLst>
          </p:cNvPr>
          <p:cNvSpPr/>
          <p:nvPr/>
        </p:nvSpPr>
        <p:spPr>
          <a:xfrm>
            <a:off x="2283825" y="2454130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66A5E-7B74-A34F-B882-D6C95EE11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765" y="1662213"/>
            <a:ext cx="1202406" cy="1026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047B4B-1184-754E-99AB-50A64E045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600" y="5203776"/>
            <a:ext cx="3930462" cy="118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F5388A-40E1-6848-9C67-DE9C92EFDA37}"/>
              </a:ext>
            </a:extLst>
          </p:cNvPr>
          <p:cNvSpPr txBox="1"/>
          <p:nvPr/>
        </p:nvSpPr>
        <p:spPr>
          <a:xfrm>
            <a:off x="4889600" y="4738134"/>
            <a:ext cx="47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The node and any attached links are removed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D11005-BF1E-B145-A1CB-5AD47C363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784" y="3226752"/>
            <a:ext cx="2736251" cy="1024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980888-11F3-574D-B2DB-DD520C5B0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630" y="3256011"/>
            <a:ext cx="2736251" cy="1024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9C9DAB-6995-4742-8C53-517D2D8518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58873"/>
          <a:stretch/>
        </p:blipFill>
        <p:spPr>
          <a:xfrm>
            <a:off x="5136159" y="5907840"/>
            <a:ext cx="2736252" cy="421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E94213-426E-BA4D-9482-A6FEDD4CE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9507" y="6117738"/>
            <a:ext cx="1125921" cy="1908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5E130B-B52A-2948-906B-94682400BDA7}"/>
              </a:ext>
            </a:extLst>
          </p:cNvPr>
          <p:cNvSpPr/>
          <p:nvPr/>
        </p:nvSpPr>
        <p:spPr>
          <a:xfrm>
            <a:off x="2747656" y="6104773"/>
            <a:ext cx="444568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78EB6D5-393C-664A-8047-3096D784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748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8640"/>
          </a:xfrm>
        </p:spPr>
        <p:txBody>
          <a:bodyPr>
            <a:normAutofit fontScale="90000"/>
          </a:bodyPr>
          <a:lstStyle/>
          <a:p>
            <a:r>
              <a:rPr lang="sv-SE" dirty="0"/>
              <a:t>Create link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1AB03-EC55-C54B-982A-C4EE915A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80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DB9AF-4E33-1842-8F58-EC275999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6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EF31B-DB59-6A4C-A1F5-F6594ABDD61A}"/>
              </a:ext>
            </a:extLst>
          </p:cNvPr>
          <p:cNvSpPr txBox="1"/>
          <p:nvPr/>
        </p:nvSpPr>
        <p:spPr>
          <a:xfrm>
            <a:off x="306100" y="1148424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Shift+click a node to select it as source of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46865-98C8-6049-AA37-74F1E61D1864}"/>
              </a:ext>
            </a:extLst>
          </p:cNvPr>
          <p:cNvSpPr txBox="1"/>
          <p:nvPr/>
        </p:nvSpPr>
        <p:spPr>
          <a:xfrm>
            <a:off x="5437630" y="114842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BFCB6E-023C-024E-93BE-B52419AAF009}"/>
              </a:ext>
            </a:extLst>
          </p:cNvPr>
          <p:cNvCxnSpPr>
            <a:cxnSpLocks/>
          </p:cNvCxnSpPr>
          <p:nvPr/>
        </p:nvCxnSpPr>
        <p:spPr>
          <a:xfrm flipH="1">
            <a:off x="2210508" y="330517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9F8E64B0-5563-3949-BFBE-C421B849824A}"/>
              </a:ext>
            </a:extLst>
          </p:cNvPr>
          <p:cNvSpPr/>
          <p:nvPr/>
        </p:nvSpPr>
        <p:spPr>
          <a:xfrm>
            <a:off x="2742603" y="318225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16C87-1FAE-5C43-8D6B-93624057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28" y="3173786"/>
            <a:ext cx="1228725" cy="342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31502-A692-A941-AFA6-D92F9D9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35" y="429577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34E14-54FA-764B-A665-5E0749EA98EB}"/>
              </a:ext>
            </a:extLst>
          </p:cNvPr>
          <p:cNvSpPr txBox="1"/>
          <p:nvPr/>
        </p:nvSpPr>
        <p:spPr>
          <a:xfrm>
            <a:off x="306100" y="391117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3. Shift click the target link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2D0A0C-DF20-F440-AF7E-F7EB72E6E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83" y="5772818"/>
            <a:ext cx="1228725" cy="34290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0FB647-DEC0-3346-9B09-90BDFEFAC6AF}"/>
              </a:ext>
            </a:extLst>
          </p:cNvPr>
          <p:cNvCxnSpPr>
            <a:cxnSpLocks/>
          </p:cNvCxnSpPr>
          <p:nvPr/>
        </p:nvCxnSpPr>
        <p:spPr>
          <a:xfrm>
            <a:off x="2016159" y="4526604"/>
            <a:ext cx="5362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7">
            <a:extLst>
              <a:ext uri="{FF2B5EF4-FFF2-40B4-BE49-F238E27FC236}">
                <a16:creationId xmlns:a16="http://schemas.microsoft.com/office/drawing/2014/main" id="{FE2AE11D-1781-6B45-974A-C22A580A6987}"/>
              </a:ext>
            </a:extLst>
          </p:cNvPr>
          <p:cNvSpPr/>
          <p:nvPr/>
        </p:nvSpPr>
        <p:spPr>
          <a:xfrm>
            <a:off x="981783" y="440368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101D8E-DF2A-9C40-94E4-C18B8E93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565" y="4410075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5B36C-EA40-9044-B8E2-2160A0EE15FD}"/>
              </a:ext>
            </a:extLst>
          </p:cNvPr>
          <p:cNvSpPr txBox="1"/>
          <p:nvPr/>
        </p:nvSpPr>
        <p:spPr>
          <a:xfrm>
            <a:off x="5437630" y="3911174"/>
            <a:ext cx="23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4. A new link is created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25E79B4-C4D8-E946-B09A-CB59FE5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611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7A9-898E-C645-877D-F5E82173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Edit link</a:t>
            </a:r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85B2F-87DD-824D-9367-C66532B5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53" y="4147985"/>
            <a:ext cx="2032382" cy="1173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FF26BD-88F3-9541-896F-A42736DB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94" y="1752369"/>
            <a:ext cx="2754000" cy="1761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94A2F-0967-1543-8E73-436BFE3EB949}"/>
              </a:ext>
            </a:extLst>
          </p:cNvPr>
          <p:cNvSpPr txBox="1"/>
          <p:nvPr/>
        </p:nvSpPr>
        <p:spPr>
          <a:xfrm>
            <a:off x="115709" y="4008673"/>
            <a:ext cx="533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a </a:t>
            </a:r>
            <a:r>
              <a:rPr lang="sv-SE" i="1" dirty="0"/>
              <a:t>Predicate </a:t>
            </a:r>
            <a:r>
              <a:rPr lang="sv-SE" dirty="0"/>
              <a:t>in</a:t>
            </a:r>
            <a:br>
              <a:rPr lang="sv-SE" dirty="0"/>
            </a:br>
            <a:r>
              <a:rPr lang="sv-SE" dirty="0"/>
              <a:t>the dropdown list</a:t>
            </a:r>
            <a:endParaRPr lang="sv-SE" i="1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FDCEF-604A-A949-881D-11D4B7A03EA8}"/>
              </a:ext>
            </a:extLst>
          </p:cNvPr>
          <p:cNvCxnSpPr>
            <a:cxnSpLocks/>
          </p:cNvCxnSpPr>
          <p:nvPr/>
        </p:nvCxnSpPr>
        <p:spPr>
          <a:xfrm flipH="1">
            <a:off x="2397850" y="261234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3976DC67-7F4F-3F42-8184-FAB031FD637C}"/>
              </a:ext>
            </a:extLst>
          </p:cNvPr>
          <p:cNvSpPr/>
          <p:nvPr/>
        </p:nvSpPr>
        <p:spPr>
          <a:xfrm>
            <a:off x="2929945" y="248942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C6699-2C68-DF46-B2E7-EE7E17B54825}"/>
              </a:ext>
            </a:extLst>
          </p:cNvPr>
          <p:cNvSpPr txBox="1"/>
          <p:nvPr/>
        </p:nvSpPr>
        <p:spPr>
          <a:xfrm>
            <a:off x="105464" y="1100658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link to get into edit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BEDD5-E0C4-F548-864A-D3949AACA2D1}"/>
              </a:ext>
            </a:extLst>
          </p:cNvPr>
          <p:cNvSpPr txBox="1"/>
          <p:nvPr/>
        </p:nvSpPr>
        <p:spPr>
          <a:xfrm>
            <a:off x="4532259" y="1100658"/>
            <a:ext cx="54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Edge label is highlighted and the edit area is displayed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4CA10-4251-CB44-8EE9-FAB249DDDB59}"/>
              </a:ext>
            </a:extLst>
          </p:cNvPr>
          <p:cNvSpPr txBox="1"/>
          <p:nvPr/>
        </p:nvSpPr>
        <p:spPr>
          <a:xfrm>
            <a:off x="4589961" y="3809415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predicate is updated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FA1D5-82A9-B14B-B7B2-A1D16D531765}"/>
              </a:ext>
            </a:extLst>
          </p:cNvPr>
          <p:cNvSpPr/>
          <p:nvPr/>
        </p:nvSpPr>
        <p:spPr>
          <a:xfrm>
            <a:off x="2518458" y="4971393"/>
            <a:ext cx="787580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2154CF-45CD-6F4A-86BE-771F07DE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143" y="1787290"/>
            <a:ext cx="2775014" cy="176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2FBD1D-E183-784E-B521-2B7BA138D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143" y="4250478"/>
            <a:ext cx="2782800" cy="1760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4D7BDD-3067-6340-887B-320B3DD2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303-D650-3345-864C-D476979F360C}" type="slidenum">
              <a:rPr lang="sv-SE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116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403</Words>
  <Application>Microsoft Office PowerPoint</Application>
  <PresentationFormat>A4 Paper (210x297 mm)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GraphEditor Introduction</vt:lpstr>
      <vt:lpstr>User interface – Start view</vt:lpstr>
      <vt:lpstr>User interface – Start view</vt:lpstr>
      <vt:lpstr>Functions</vt:lpstr>
      <vt:lpstr>Add node</vt:lpstr>
      <vt:lpstr>Edit node</vt:lpstr>
      <vt:lpstr>Delete node</vt:lpstr>
      <vt:lpstr>Create link</vt:lpstr>
      <vt:lpstr>Edit link</vt:lpstr>
      <vt:lpstr>Edit link – reverse link direction</vt:lpstr>
      <vt:lpstr>Save/Load/Export the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Williams Tim</cp:lastModifiedBy>
  <cp:revision>40</cp:revision>
  <dcterms:created xsi:type="dcterms:W3CDTF">2018-10-26T15:08:20Z</dcterms:created>
  <dcterms:modified xsi:type="dcterms:W3CDTF">2019-06-05T19:56:24Z</dcterms:modified>
</cp:coreProperties>
</file>