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Override ContentType="application/vnd.openxmlformats-officedocument.theme+xml" PartName="/ppt/theme/theme9.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0" r:id="rId4"/>
    <p:sldMasterId id="2147483652" r:id="rId5"/>
    <p:sldMasterId id="2147483654" r:id="rId6"/>
    <p:sldMasterId id="2147483656" r:id="rId7"/>
    <p:sldMasterId id="2147483658" r:id="rId8"/>
    <p:sldMasterId id="2147483660" r:id="rId9"/>
    <p:sldMasterId id="2147483662" r:id="rId10"/>
    <p:sldMasterId id="2147483664" r:id="rId11"/>
    <p:sldMasterId id="2147483666" r:id="rId12"/>
    <p:sldMasterId id="2147483668" r:id="rId13"/>
  </p:sldMasterIdLst>
  <p:notesMasterIdLst>
    <p:notesMasterId r:id="rId14"/>
  </p:notes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Lst>
  <p:sldSz cy="5143500" cx="9144000"/>
  <p:notesSz cx="6858000" cy="9144000"/>
  <p:embeddedFontLst>
    <p:embeddedFont>
      <p:font typeface="Average"/>
      <p:regular r:id="rId29"/>
    </p:embeddedFont>
    <p:embeddedFont>
      <p:font typeface="Oswald"/>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2" roundtripDataSignature="AMtx7mj0UABTHDFu8nrJGCTyR7yiL5H6+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6.xml"/><Relationship Id="rId22" Type="http://schemas.openxmlformats.org/officeDocument/2006/relationships/slide" Target="slides/slide8.xml"/><Relationship Id="rId21" Type="http://schemas.openxmlformats.org/officeDocument/2006/relationships/slide" Target="slides/slide7.xml"/><Relationship Id="rId24" Type="http://schemas.openxmlformats.org/officeDocument/2006/relationships/slide" Target="slides/slide10.xml"/><Relationship Id="rId23" Type="http://schemas.openxmlformats.org/officeDocument/2006/relationships/slide" Target="slides/slide9.xml"/><Relationship Id="rId1" Type="http://schemas.openxmlformats.org/officeDocument/2006/relationships/theme" Target="theme/theme6.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Master" Target="slideMasters/slideMaster7.xml"/><Relationship Id="rId26" Type="http://schemas.openxmlformats.org/officeDocument/2006/relationships/slide" Target="slides/slide12.xml"/><Relationship Id="rId25" Type="http://schemas.openxmlformats.org/officeDocument/2006/relationships/slide" Target="slides/slide11.xml"/><Relationship Id="rId28" Type="http://schemas.openxmlformats.org/officeDocument/2006/relationships/slide" Target="slides/slide14.xml"/><Relationship Id="rId27" Type="http://schemas.openxmlformats.org/officeDocument/2006/relationships/slide" Target="slides/slide13.xml"/><Relationship Id="rId5" Type="http://schemas.openxmlformats.org/officeDocument/2006/relationships/slideMaster" Target="slideMasters/slideMaster3.xml"/><Relationship Id="rId6" Type="http://schemas.openxmlformats.org/officeDocument/2006/relationships/slideMaster" Target="slideMasters/slideMaster4.xml"/><Relationship Id="rId29" Type="http://schemas.openxmlformats.org/officeDocument/2006/relationships/font" Target="fonts/Average-regular.fntdata"/><Relationship Id="rId7" Type="http://schemas.openxmlformats.org/officeDocument/2006/relationships/slideMaster" Target="slideMasters/slideMaster5.xml"/><Relationship Id="rId8" Type="http://schemas.openxmlformats.org/officeDocument/2006/relationships/slideMaster" Target="slideMasters/slideMaster6.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Master" Target="slideMasters/slideMaster9.xml"/><Relationship Id="rId10" Type="http://schemas.openxmlformats.org/officeDocument/2006/relationships/slideMaster" Target="slideMasters/slideMaster8.xml"/><Relationship Id="rId32" Type="http://customschemas.google.com/relationships/presentationmetadata" Target="metadata"/><Relationship Id="rId13" Type="http://schemas.openxmlformats.org/officeDocument/2006/relationships/slideMaster" Target="slideMasters/slideMaster11.xml"/><Relationship Id="rId12" Type="http://schemas.openxmlformats.org/officeDocument/2006/relationships/slideMaster" Target="slideMasters/slideMaster10.xml"/><Relationship Id="rId15" Type="http://schemas.openxmlformats.org/officeDocument/2006/relationships/slide" Target="slides/slide1.xml"/><Relationship Id="rId14" Type="http://schemas.openxmlformats.org/officeDocument/2006/relationships/notesMaster" Target="notesMasters/notesMaster1.xml"/><Relationship Id="rId17" Type="http://schemas.openxmlformats.org/officeDocument/2006/relationships/slide" Target="slides/slide3.xml"/><Relationship Id="rId16" Type="http://schemas.openxmlformats.org/officeDocument/2006/relationships/slide" Target="slides/slide2.xml"/><Relationship Id="rId19" Type="http://schemas.openxmlformats.org/officeDocument/2006/relationships/slide" Target="slides/slide5.xml"/><Relationship Id="rId1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3" type="hdr"/>
          </p:nvPr>
        </p:nvSpPr>
        <p:spPr>
          <a:xfrm>
            <a:off x="0" y="0"/>
            <a:ext cx="3372840" cy="5025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 name="Google Shape;6;n"/>
          <p:cNvSpPr txBox="1"/>
          <p:nvPr>
            <p:ph idx="10" type="dt"/>
          </p:nvPr>
        </p:nvSpPr>
        <p:spPr>
          <a:xfrm>
            <a:off x="4399200" y="0"/>
            <a:ext cx="3372840" cy="502560"/>
          </a:xfrm>
          <a:prstGeom prst="rect">
            <a:avLst/>
          </a:prstGeom>
          <a:noFill/>
          <a:ln>
            <a:noFill/>
          </a:ln>
        </p:spPr>
        <p:txBody>
          <a:bodyPr anchorCtr="0" anchor="t" bIns="0" lIns="0" spcFirstLastPara="1" rIns="0" wrap="square" tIns="0">
            <a:noAutofit/>
          </a:bodyPr>
          <a:lstStyle>
            <a:lvl1pPr lvl="0" marR="0" rtl="0" algn="r">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555480"/>
            <a:ext cx="3372840" cy="50256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4399200" y="9555480"/>
            <a:ext cx="3372840" cy="50256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Clr>
                <a:srgbClr val="000000"/>
              </a:buClr>
              <a:buSzPts val="1400"/>
              <a:buFont typeface="Times New Roman"/>
              <a:buNone/>
            </a:pPr>
            <a:fld id="{00000000-1234-1234-1234-123412341234}" type="slidenum">
              <a:rPr b="0" i="0" lang="en"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dvance.hub.phuse.global/wiki/spaces/WEL/pages/26804660/Analysis+Data+Reviewer+s+Guide+ADRG+Package"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RConsortium/submissions-pilot3-adam-to-fda/blob/main/m5/datasets/rconsortiumpilot3/analysis/adam/datasets/adrg.pdf" TargetMode="External"/><Relationship Id="rId3" Type="http://schemas.openxmlformats.org/officeDocument/2006/relationships/hyperlink" Target="https://github.com/NNaikp/phuse-css-2023/blob/main/submission-files/instructions-to-programs-in-r.pdf"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p:nvPr>
            <p:ph idx="2" type="sldImg"/>
          </p:nvPr>
        </p:nvSpPr>
        <p:spPr>
          <a:xfrm>
            <a:off x="38124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5" name="Google Shape;165;p10:notes"/>
          <p:cNvSpPr txBox="1"/>
          <p:nvPr>
            <p:ph idx="1" type="body"/>
          </p:nvPr>
        </p:nvSpPr>
        <p:spPr>
          <a:xfrm>
            <a:off x="685800" y="4343400"/>
            <a:ext cx="5486040" cy="411444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b="0" lang="en" sz="1100" strike="noStrike">
                <a:solidFill>
                  <a:srgbClr val="000000"/>
                </a:solidFill>
                <a:latin typeface="Arial"/>
                <a:ea typeface="Arial"/>
                <a:cs typeface="Arial"/>
                <a:sym typeface="Arial"/>
              </a:rPr>
              <a:t>the versions of statistical packages and procedures</a:t>
            </a:r>
            <a:endParaRPr b="0" sz="1100"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1: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1" name="Google Shape;171;p11: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2: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7" name="Google Shape;177;p12: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3:notes"/>
          <p:cNvSpPr/>
          <p:nvPr>
            <p:ph idx="2" type="sldImg"/>
          </p:nvPr>
        </p:nvSpPr>
        <p:spPr>
          <a:xfrm>
            <a:off x="38124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3" name="Google Shape;183;p13:notes"/>
          <p:cNvSpPr txBox="1"/>
          <p:nvPr>
            <p:ph idx="1" type="body"/>
          </p:nvPr>
        </p:nvSpPr>
        <p:spPr>
          <a:xfrm>
            <a:off x="685800" y="4343400"/>
            <a:ext cx="5486040" cy="411444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b="0" lang="en" sz="1100" strike="noStrike">
                <a:solidFill>
                  <a:srgbClr val="000000"/>
                </a:solidFill>
                <a:latin typeface="Arial"/>
                <a:ea typeface="Arial"/>
                <a:cs typeface="Arial"/>
                <a:sym typeface="Arial"/>
              </a:rPr>
              <a:t>As part of the sponsors system qualifications, R packages are selected, qualified and documentation is generated to show the set of packages produce the expected results.</a:t>
            </a:r>
            <a:endParaRPr b="0" sz="1100" strike="noStrike">
              <a:solidFill>
                <a:srgbClr val="000000"/>
              </a:solidFill>
              <a:latin typeface="Arial"/>
              <a:ea typeface="Arial"/>
              <a:cs typeface="Arial"/>
              <a:sym typeface="Arial"/>
            </a:endParaRPr>
          </a:p>
          <a:p>
            <a:pPr indent="0" lvl="0" marL="0" rtl="0" algn="l">
              <a:lnSpc>
                <a:spcPct val="100000"/>
              </a:lnSpc>
              <a:spcBef>
                <a:spcPts val="0"/>
              </a:spcBef>
              <a:spcAft>
                <a:spcPts val="0"/>
              </a:spcAft>
              <a:buSzPts val="1100"/>
              <a:buNone/>
            </a:pPr>
            <a:r>
              <a:t/>
            </a:r>
            <a:endParaRPr b="0" sz="1100" strike="noStrike">
              <a:solidFill>
                <a:srgbClr val="000000"/>
              </a:solidFill>
              <a:latin typeface="Arial"/>
              <a:ea typeface="Arial"/>
              <a:cs typeface="Arial"/>
              <a:sym typeface="Arial"/>
            </a:endParaRPr>
          </a:p>
          <a:p>
            <a:pPr indent="0" lvl="0" marL="0" rtl="0" algn="l">
              <a:lnSpc>
                <a:spcPct val="100000"/>
              </a:lnSpc>
              <a:spcBef>
                <a:spcPts val="0"/>
              </a:spcBef>
              <a:spcAft>
                <a:spcPts val="0"/>
              </a:spcAft>
              <a:buClr>
                <a:srgbClr val="000000"/>
              </a:buClr>
              <a:buSzPts val="1100"/>
              <a:buFont typeface="Arial"/>
              <a:buNone/>
            </a:pPr>
            <a:r>
              <a:rPr b="0" lang="en" sz="1100" strike="noStrike">
                <a:solidFill>
                  <a:srgbClr val="000000"/>
                </a:solidFill>
                <a:latin typeface="Arial"/>
                <a:ea typeface="Arial"/>
                <a:cs typeface="Arial"/>
                <a:sym typeface="Arial"/>
              </a:rPr>
              <a:t>How this is metadata is stored from sponsor to sponsor will differ, but a standardized structure in the ADRG will ensure regulatory agencies receive consistent environmental metadata that will allow you to recreate the programming environment.  </a:t>
            </a:r>
            <a:endParaRPr b="0" sz="1100" strike="noStrike">
              <a:solidFill>
                <a:srgbClr val="000000"/>
              </a:solidFill>
              <a:latin typeface="Arial"/>
              <a:ea typeface="Arial"/>
              <a:cs typeface="Arial"/>
              <a:sym typeface="Arial"/>
            </a:endParaRPr>
          </a:p>
          <a:p>
            <a:pPr indent="0" lvl="0" marL="0" rtl="0" algn="l">
              <a:lnSpc>
                <a:spcPct val="100000"/>
              </a:lnSpc>
              <a:spcBef>
                <a:spcPts val="0"/>
              </a:spcBef>
              <a:spcAft>
                <a:spcPts val="0"/>
              </a:spcAft>
              <a:buSzPts val="1100"/>
              <a:buNone/>
            </a:pPr>
            <a:r>
              <a:t/>
            </a:r>
            <a:endParaRPr b="0" sz="1100" strike="noStrike">
              <a:solidFill>
                <a:srgbClr val="000000"/>
              </a:solidFill>
              <a:latin typeface="Arial"/>
              <a:ea typeface="Arial"/>
              <a:cs typeface="Arial"/>
              <a:sym typeface="Arial"/>
            </a:endParaRPr>
          </a:p>
          <a:p>
            <a:pPr indent="0" lvl="0" marL="0" rtl="0" algn="l">
              <a:lnSpc>
                <a:spcPct val="100000"/>
              </a:lnSpc>
              <a:spcBef>
                <a:spcPts val="0"/>
              </a:spcBef>
              <a:spcAft>
                <a:spcPts val="0"/>
              </a:spcAft>
              <a:buClr>
                <a:srgbClr val="000000"/>
              </a:buClr>
              <a:buSzPts val="1100"/>
              <a:buFont typeface="Arial"/>
              <a:buNone/>
            </a:pPr>
            <a:r>
              <a:rPr b="0" lang="en" sz="1100" strike="noStrike">
                <a:solidFill>
                  <a:srgbClr val="000000"/>
                </a:solidFill>
                <a:latin typeface="Arial"/>
                <a:ea typeface="Arial"/>
                <a:cs typeface="Arial"/>
                <a:sym typeface="Arial"/>
              </a:rPr>
              <a:t>Minimal required metadata currently vary, but consists of some combination of artifacts that provide you with the R and RStudio version, a list of R packages, the installation repository and snapshot date and/or package version, and if you want to execute the sponsors script, something to configure the path objects to address the difference between input and output directories between the sponsor and regulatory agency.  </a:t>
            </a:r>
            <a:endParaRPr b="0" sz="1100"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4: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0" name="Google Shape;190;p14: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p:nvPr>
            <p:ph idx="2" type="sldImg"/>
          </p:nvPr>
        </p:nvSpPr>
        <p:spPr>
          <a:xfrm>
            <a:off x="38124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3" name="Google Shape;113;p4:notes"/>
          <p:cNvSpPr txBox="1"/>
          <p:nvPr>
            <p:ph idx="1" type="body"/>
          </p:nvPr>
        </p:nvSpPr>
        <p:spPr>
          <a:xfrm>
            <a:off x="685800" y="4343400"/>
            <a:ext cx="5486040" cy="411444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hlink"/>
              </a:buClr>
              <a:buSzPts val="1100"/>
              <a:buFont typeface="Arial"/>
              <a:buNone/>
            </a:pPr>
            <a:r>
              <a:rPr b="0" lang="en" sz="1100" u="sng" strike="noStrike">
                <a:solidFill>
                  <a:schemeClr val="hlink"/>
                </a:solidFill>
                <a:latin typeface="Arial"/>
                <a:ea typeface="Arial"/>
                <a:cs typeface="Arial"/>
                <a:sym typeface="Arial"/>
                <a:hlinkClick r:id="rId2"/>
              </a:rPr>
              <a:t>Analysis Data Reviewer's Guide (ADRG) Package - WORKING GROUPS - PHUSE Advance Hub</a:t>
            </a:r>
            <a:r>
              <a:rPr b="0" lang="en" sz="1100" strike="noStrike">
                <a:solidFill>
                  <a:srgbClr val="000000"/>
                </a:solidFill>
                <a:latin typeface="Arial"/>
                <a:ea typeface="Arial"/>
                <a:cs typeface="Arial"/>
                <a:sym typeface="Arial"/>
              </a:rPr>
              <a:t> : ADRG_Example1_With_LDCP_20190718 </a:t>
            </a:r>
            <a:endParaRPr b="0" sz="1100" strike="noStrike">
              <a:solidFill>
                <a:srgbClr val="000000"/>
              </a:solidFill>
              <a:latin typeface="Arial"/>
              <a:ea typeface="Arial"/>
              <a:cs typeface="Arial"/>
              <a:sym typeface="Arial"/>
            </a:endParaRPr>
          </a:p>
          <a:p>
            <a:pPr indent="0" lvl="0" marL="0" rtl="0" algn="l">
              <a:lnSpc>
                <a:spcPct val="100000"/>
              </a:lnSpc>
              <a:spcBef>
                <a:spcPts val="0"/>
              </a:spcBef>
              <a:spcAft>
                <a:spcPts val="0"/>
              </a:spcAft>
              <a:buSzPts val="1100"/>
              <a:buNone/>
            </a:pPr>
            <a:r>
              <a:t/>
            </a:r>
            <a:endParaRPr b="0" sz="1100"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p:nvPr>
            <p:ph idx="2" type="sldImg"/>
          </p:nvPr>
        </p:nvSpPr>
        <p:spPr>
          <a:xfrm>
            <a:off x="38124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0" name="Google Shape;120;p5:notes"/>
          <p:cNvSpPr txBox="1"/>
          <p:nvPr>
            <p:ph idx="1" type="body"/>
          </p:nvPr>
        </p:nvSpPr>
        <p:spPr>
          <a:xfrm>
            <a:off x="685800" y="4343400"/>
            <a:ext cx="5486040" cy="411444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sz="1100" strike="noStrike">
              <a:solidFill>
                <a:srgbClr val="000000"/>
              </a:solidFill>
              <a:latin typeface="Arial"/>
              <a:ea typeface="Arial"/>
              <a:cs typeface="Arial"/>
              <a:sym typeface="Arial"/>
            </a:endParaRPr>
          </a:p>
          <a:p>
            <a:pPr indent="0" lvl="0" marL="0" rtl="0" algn="l">
              <a:lnSpc>
                <a:spcPct val="100000"/>
              </a:lnSpc>
              <a:spcBef>
                <a:spcPts val="0"/>
              </a:spcBef>
              <a:spcAft>
                <a:spcPts val="0"/>
              </a:spcAft>
              <a:buClr>
                <a:schemeClr val="hlink"/>
              </a:buClr>
              <a:buSzPts val="1100"/>
              <a:buFont typeface="Arial"/>
              <a:buNone/>
            </a:pPr>
            <a:r>
              <a:rPr b="0" lang="en" sz="1100" u="sng" strike="noStrike">
                <a:solidFill>
                  <a:schemeClr val="hlink"/>
                </a:solidFill>
                <a:latin typeface="Arial"/>
                <a:ea typeface="Arial"/>
                <a:cs typeface="Arial"/>
                <a:sym typeface="Arial"/>
                <a:hlinkClick r:id="rId2"/>
              </a:rPr>
              <a:t>submissions-pilot3-adam-to-fda/m5/datasets/rconsortiumpilot3/analysis/adam/datasets/adrg.pdf at main · RConsortium/submissions-pilot3-adam-to-fda (github.com)</a:t>
            </a:r>
            <a:endParaRPr b="0" sz="1100" strike="noStrike">
              <a:solidFill>
                <a:srgbClr val="000000"/>
              </a:solidFill>
              <a:latin typeface="Arial"/>
              <a:ea typeface="Arial"/>
              <a:cs typeface="Arial"/>
              <a:sym typeface="Arial"/>
            </a:endParaRPr>
          </a:p>
          <a:p>
            <a:pPr indent="0" lvl="0" marL="0" rtl="0" algn="l">
              <a:lnSpc>
                <a:spcPct val="100000"/>
              </a:lnSpc>
              <a:spcBef>
                <a:spcPts val="0"/>
              </a:spcBef>
              <a:spcAft>
                <a:spcPts val="0"/>
              </a:spcAft>
              <a:buClr>
                <a:schemeClr val="hlink"/>
              </a:buClr>
              <a:buSzPts val="1100"/>
              <a:buFont typeface="Arial"/>
              <a:buNone/>
            </a:pPr>
            <a:r>
              <a:rPr b="0" lang="en" sz="1100" u="sng" strike="noStrike">
                <a:solidFill>
                  <a:schemeClr val="hlink"/>
                </a:solidFill>
                <a:latin typeface="Arial"/>
                <a:ea typeface="Arial"/>
                <a:cs typeface="Arial"/>
                <a:sym typeface="Arial"/>
                <a:hlinkClick r:id="rId3"/>
              </a:rPr>
              <a:t>phuse-css-2023/submission-files/instructions-to-programs-in-r.pdf at main · NNaikp/phuse-css-2023 (github.com)</a:t>
            </a:r>
            <a:endParaRPr b="0" sz="1100" strike="noStrike">
              <a:solidFill>
                <a:srgbClr val="000000"/>
              </a:solidFill>
              <a:latin typeface="Arial"/>
              <a:ea typeface="Arial"/>
              <a:cs typeface="Arial"/>
              <a:sym typeface="Arial"/>
            </a:endParaRPr>
          </a:p>
          <a:p>
            <a:pPr indent="0" lvl="0" marL="0" rtl="0" algn="l">
              <a:lnSpc>
                <a:spcPct val="100000"/>
              </a:lnSpc>
              <a:spcBef>
                <a:spcPts val="0"/>
              </a:spcBef>
              <a:spcAft>
                <a:spcPts val="0"/>
              </a:spcAft>
              <a:buSzPts val="1100"/>
              <a:buNone/>
            </a:pPr>
            <a:r>
              <a:t/>
            </a:r>
            <a:endParaRPr b="0" sz="1100" strike="noStrike">
              <a:solidFill>
                <a:srgbClr val="000000"/>
              </a:solidFill>
              <a:latin typeface="Arial"/>
              <a:ea typeface="Arial"/>
              <a:cs typeface="Arial"/>
              <a:sym typeface="Arial"/>
            </a:endParaRPr>
          </a:p>
          <a:p>
            <a:pPr indent="0" lvl="0" marL="0" rtl="0" algn="l">
              <a:lnSpc>
                <a:spcPct val="100000"/>
              </a:lnSpc>
              <a:spcBef>
                <a:spcPts val="0"/>
              </a:spcBef>
              <a:spcAft>
                <a:spcPts val="0"/>
              </a:spcAft>
              <a:buSzPts val="1100"/>
              <a:buNone/>
            </a:pPr>
            <a:r>
              <a:t/>
            </a:r>
            <a:endParaRPr b="0" sz="1100" strike="noStrike">
              <a:solidFill>
                <a:srgbClr val="000000"/>
              </a:solidFill>
              <a:latin typeface="Arial"/>
              <a:ea typeface="Arial"/>
              <a:cs typeface="Arial"/>
              <a:sym typeface="Arial"/>
            </a:endParaRPr>
          </a:p>
          <a:p>
            <a:pPr indent="0" lvl="0" marL="0" rtl="0" algn="l">
              <a:lnSpc>
                <a:spcPct val="100000"/>
              </a:lnSpc>
              <a:spcBef>
                <a:spcPts val="0"/>
              </a:spcBef>
              <a:spcAft>
                <a:spcPts val="0"/>
              </a:spcAft>
              <a:buClr>
                <a:srgbClr val="000000"/>
              </a:buClr>
              <a:buSzPts val="1100"/>
              <a:buFont typeface="Arial"/>
              <a:buNone/>
            </a:pPr>
            <a:r>
              <a:rPr b="0" lang="en" sz="1100" strike="noStrike">
                <a:solidFill>
                  <a:srgbClr val="000000"/>
                </a:solidFill>
                <a:latin typeface="Arial"/>
                <a:ea typeface="Arial"/>
                <a:cs typeface="Arial"/>
                <a:sym typeface="Arial"/>
              </a:rPr>
              <a:t>Description of existing ADRG template from Pinnacle 21</a:t>
            </a:r>
            <a:endParaRPr b="0" sz="1100" strike="noStrike">
              <a:solidFill>
                <a:srgbClr val="000000"/>
              </a:solidFill>
              <a:latin typeface="Arial"/>
              <a:ea typeface="Arial"/>
              <a:cs typeface="Arial"/>
              <a:sym typeface="Arial"/>
            </a:endParaRPr>
          </a:p>
          <a:p>
            <a:pPr indent="0" lvl="0" marL="0" rtl="0" algn="l">
              <a:lnSpc>
                <a:spcPct val="100000"/>
              </a:lnSpc>
              <a:spcBef>
                <a:spcPts val="0"/>
              </a:spcBef>
              <a:spcAft>
                <a:spcPts val="0"/>
              </a:spcAft>
              <a:buClr>
                <a:srgbClr val="000000"/>
              </a:buClr>
              <a:buSzPts val="1100"/>
              <a:buFont typeface="Arial"/>
              <a:buNone/>
            </a:pPr>
            <a:r>
              <a:rPr b="0" lang="en" sz="1100" strike="noStrike">
                <a:solidFill>
                  <a:srgbClr val="000000"/>
                </a:solidFill>
                <a:latin typeface="Arial"/>
                <a:ea typeface="Arial"/>
                <a:cs typeface="Arial"/>
                <a:sym typeface="Arial"/>
              </a:rPr>
              <a:t>Importance of integrating open-source metadata</a:t>
            </a:r>
            <a:endParaRPr b="0" sz="1100" strike="noStrike">
              <a:solidFill>
                <a:srgbClr val="000000"/>
              </a:solidFill>
              <a:latin typeface="Arial"/>
              <a:ea typeface="Arial"/>
              <a:cs typeface="Arial"/>
              <a:sym typeface="Arial"/>
            </a:endParaRPr>
          </a:p>
          <a:p>
            <a:pPr indent="0" lvl="0" marL="0" rtl="0" algn="l">
              <a:lnSpc>
                <a:spcPct val="100000"/>
              </a:lnSpc>
              <a:spcBef>
                <a:spcPts val="0"/>
              </a:spcBef>
              <a:spcAft>
                <a:spcPts val="0"/>
              </a:spcAft>
              <a:buSzPts val="1100"/>
              <a:buNone/>
            </a:pPr>
            <a:r>
              <a:t/>
            </a:r>
            <a:endParaRPr b="0" sz="1100" strike="noStrike">
              <a:solidFill>
                <a:srgbClr val="000000"/>
              </a:solidFill>
              <a:latin typeface="Arial"/>
              <a:ea typeface="Arial"/>
              <a:cs typeface="Arial"/>
              <a:sym typeface="Arial"/>
            </a:endParaRPr>
          </a:p>
          <a:p>
            <a:pPr indent="0" lvl="0" marL="0" rtl="0" algn="l">
              <a:lnSpc>
                <a:spcPct val="100000"/>
              </a:lnSpc>
              <a:spcBef>
                <a:spcPts val="0"/>
              </a:spcBef>
              <a:spcAft>
                <a:spcPts val="0"/>
              </a:spcAft>
              <a:buSzPts val="1100"/>
              <a:buNone/>
            </a:pPr>
            <a:r>
              <a:t/>
            </a:r>
            <a:endParaRPr b="0" sz="1100"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5" name="Google Shape;135;p7: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9" name="Google Shape;149;p8: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7" name="Shape 17"/>
        <p:cNvGrpSpPr/>
        <p:nvPr/>
      </p:nvGrpSpPr>
      <p:grpSpPr>
        <a:xfrm>
          <a:off x="0" y="0"/>
          <a:ext cx="0" cy="0"/>
          <a:chOff x="0" y="0"/>
          <a:chExt cx="0" cy="0"/>
        </a:xfrm>
      </p:grpSpPr>
      <p:sp>
        <p:nvSpPr>
          <p:cNvPr id="18" name="Google Shape;18;p16"/>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6"/>
          <p:cNvSpPr txBox="1"/>
          <p:nvPr>
            <p:ph idx="1" type="subTitle"/>
          </p:nvPr>
        </p:nvSpPr>
        <p:spPr>
          <a:xfrm>
            <a:off x="311760" y="1152360"/>
            <a:ext cx="8520120" cy="34160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6"/>
          <p:cNvSpPr txBox="1"/>
          <p:nvPr>
            <p:ph idx="12" type="sldNum"/>
          </p:nvPr>
        </p:nvSpPr>
        <p:spPr>
          <a:xfrm>
            <a:off x="8490240" y="4681080"/>
            <a:ext cx="548280" cy="393120"/>
          </a:xfrm>
          <a:prstGeom prst="rect">
            <a:avLst/>
          </a:prstGeom>
          <a:noFill/>
          <a:ln>
            <a:noFill/>
          </a:ln>
        </p:spPr>
        <p:txBody>
          <a:bodyPr anchorCtr="0" anchor="ctr" bIns="91425" lIns="91425" spcFirstLastPara="1" rIns="91425" wrap="square" tIns="91425">
            <a:normAutofit/>
          </a:bodyPr>
          <a:lstStyle>
            <a:lvl1pPr indent="0" lvl="0"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1pPr>
            <a:lvl2pPr indent="0" lvl="1"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2pPr>
            <a:lvl3pPr indent="0" lvl="2"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3pPr>
            <a:lvl4pPr indent="0" lvl="3"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4pPr>
            <a:lvl5pPr indent="0" lvl="4"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5pPr>
            <a:lvl6pPr indent="0" lvl="5"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6pPr>
            <a:lvl7pPr indent="0" lvl="6"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7pPr>
            <a:lvl8pPr indent="0" lvl="7"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8pPr>
            <a:lvl9pPr indent="0" lvl="8"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 type="blank">
  <p:cSld name="BLANK">
    <p:spTree>
      <p:nvGrpSpPr>
        <p:cNvPr id="77" name="Shape 77"/>
        <p:cNvGrpSpPr/>
        <p:nvPr/>
      </p:nvGrpSpPr>
      <p:grpSpPr>
        <a:xfrm>
          <a:off x="0" y="0"/>
          <a:ext cx="0" cy="0"/>
          <a:chOff x="0" y="0"/>
          <a:chExt cx="0" cy="0"/>
        </a:xfrm>
      </p:grpSpPr>
      <p:sp>
        <p:nvSpPr>
          <p:cNvPr id="78" name="Google Shape;78;p34"/>
          <p:cNvSpPr txBox="1"/>
          <p:nvPr>
            <p:ph idx="12" type="sldNum"/>
          </p:nvPr>
        </p:nvSpPr>
        <p:spPr>
          <a:xfrm>
            <a:off x="8490240" y="4681080"/>
            <a:ext cx="548280" cy="393120"/>
          </a:xfrm>
          <a:prstGeom prst="rect">
            <a:avLst/>
          </a:prstGeom>
          <a:noFill/>
          <a:ln>
            <a:noFill/>
          </a:ln>
        </p:spPr>
        <p:txBody>
          <a:bodyPr anchorCtr="0" anchor="ctr" bIns="91425" lIns="91425" spcFirstLastPara="1" rIns="91425" wrap="square" tIns="91425">
            <a:normAutofit/>
          </a:bodyPr>
          <a:lstStyle>
            <a:lvl1pPr indent="0" lvl="0" marL="0" algn="r">
              <a:lnSpc>
                <a:spcPct val="100000"/>
              </a:lnSpc>
              <a:spcBef>
                <a:spcPts val="0"/>
              </a:spcBef>
              <a:buClr>
                <a:schemeClr val="lt1"/>
              </a:buClr>
              <a:buSzPts val="1000"/>
              <a:buFont typeface="Average"/>
              <a:buNone/>
              <a:defRPr b="0" sz="1000" strike="noStrike">
                <a:solidFill>
                  <a:schemeClr val="lt1"/>
                </a:solidFill>
                <a:latin typeface="Average"/>
                <a:ea typeface="Average"/>
                <a:cs typeface="Average"/>
                <a:sym typeface="Average"/>
              </a:defRPr>
            </a:lvl1pPr>
            <a:lvl2pPr indent="0" lvl="1" marL="0" algn="r">
              <a:lnSpc>
                <a:spcPct val="100000"/>
              </a:lnSpc>
              <a:spcBef>
                <a:spcPts val="0"/>
              </a:spcBef>
              <a:buClr>
                <a:schemeClr val="lt1"/>
              </a:buClr>
              <a:buSzPts val="1000"/>
              <a:buFont typeface="Average"/>
              <a:buNone/>
              <a:defRPr b="0" sz="1000" strike="noStrike">
                <a:solidFill>
                  <a:schemeClr val="lt1"/>
                </a:solidFill>
                <a:latin typeface="Average"/>
                <a:ea typeface="Average"/>
                <a:cs typeface="Average"/>
                <a:sym typeface="Average"/>
              </a:defRPr>
            </a:lvl2pPr>
            <a:lvl3pPr indent="0" lvl="2" marL="0" algn="r">
              <a:lnSpc>
                <a:spcPct val="100000"/>
              </a:lnSpc>
              <a:spcBef>
                <a:spcPts val="0"/>
              </a:spcBef>
              <a:buClr>
                <a:schemeClr val="lt1"/>
              </a:buClr>
              <a:buSzPts val="1000"/>
              <a:buFont typeface="Average"/>
              <a:buNone/>
              <a:defRPr b="0" sz="1000" strike="noStrike">
                <a:solidFill>
                  <a:schemeClr val="lt1"/>
                </a:solidFill>
                <a:latin typeface="Average"/>
                <a:ea typeface="Average"/>
                <a:cs typeface="Average"/>
                <a:sym typeface="Average"/>
              </a:defRPr>
            </a:lvl3pPr>
            <a:lvl4pPr indent="0" lvl="3" marL="0" algn="r">
              <a:lnSpc>
                <a:spcPct val="100000"/>
              </a:lnSpc>
              <a:spcBef>
                <a:spcPts val="0"/>
              </a:spcBef>
              <a:buClr>
                <a:schemeClr val="lt1"/>
              </a:buClr>
              <a:buSzPts val="1000"/>
              <a:buFont typeface="Average"/>
              <a:buNone/>
              <a:defRPr b="0" sz="1000" strike="noStrike">
                <a:solidFill>
                  <a:schemeClr val="lt1"/>
                </a:solidFill>
                <a:latin typeface="Average"/>
                <a:ea typeface="Average"/>
                <a:cs typeface="Average"/>
                <a:sym typeface="Average"/>
              </a:defRPr>
            </a:lvl4pPr>
            <a:lvl5pPr indent="0" lvl="4" marL="0" algn="r">
              <a:lnSpc>
                <a:spcPct val="100000"/>
              </a:lnSpc>
              <a:spcBef>
                <a:spcPts val="0"/>
              </a:spcBef>
              <a:buClr>
                <a:schemeClr val="lt1"/>
              </a:buClr>
              <a:buSzPts val="1000"/>
              <a:buFont typeface="Average"/>
              <a:buNone/>
              <a:defRPr b="0" sz="1000" strike="noStrike">
                <a:solidFill>
                  <a:schemeClr val="lt1"/>
                </a:solidFill>
                <a:latin typeface="Average"/>
                <a:ea typeface="Average"/>
                <a:cs typeface="Average"/>
                <a:sym typeface="Average"/>
              </a:defRPr>
            </a:lvl5pPr>
            <a:lvl6pPr indent="0" lvl="5" marL="0" algn="r">
              <a:lnSpc>
                <a:spcPct val="100000"/>
              </a:lnSpc>
              <a:spcBef>
                <a:spcPts val="0"/>
              </a:spcBef>
              <a:buClr>
                <a:schemeClr val="lt1"/>
              </a:buClr>
              <a:buSzPts val="1000"/>
              <a:buFont typeface="Average"/>
              <a:buNone/>
              <a:defRPr b="0" sz="1000" strike="noStrike">
                <a:solidFill>
                  <a:schemeClr val="lt1"/>
                </a:solidFill>
                <a:latin typeface="Average"/>
                <a:ea typeface="Average"/>
                <a:cs typeface="Average"/>
                <a:sym typeface="Average"/>
              </a:defRPr>
            </a:lvl6pPr>
            <a:lvl7pPr indent="0" lvl="6" marL="0" algn="r">
              <a:lnSpc>
                <a:spcPct val="100000"/>
              </a:lnSpc>
              <a:spcBef>
                <a:spcPts val="0"/>
              </a:spcBef>
              <a:buClr>
                <a:schemeClr val="lt1"/>
              </a:buClr>
              <a:buSzPts val="1000"/>
              <a:buFont typeface="Average"/>
              <a:buNone/>
              <a:defRPr b="0" sz="1000" strike="noStrike">
                <a:solidFill>
                  <a:schemeClr val="lt1"/>
                </a:solidFill>
                <a:latin typeface="Average"/>
                <a:ea typeface="Average"/>
                <a:cs typeface="Average"/>
                <a:sym typeface="Average"/>
              </a:defRPr>
            </a:lvl7pPr>
            <a:lvl8pPr indent="0" lvl="7" marL="0" algn="r">
              <a:lnSpc>
                <a:spcPct val="100000"/>
              </a:lnSpc>
              <a:spcBef>
                <a:spcPts val="0"/>
              </a:spcBef>
              <a:buClr>
                <a:schemeClr val="lt1"/>
              </a:buClr>
              <a:buSzPts val="1000"/>
              <a:buFont typeface="Average"/>
              <a:buNone/>
              <a:defRPr b="0" sz="1000" strike="noStrike">
                <a:solidFill>
                  <a:schemeClr val="lt1"/>
                </a:solidFill>
                <a:latin typeface="Average"/>
                <a:ea typeface="Average"/>
                <a:cs typeface="Average"/>
                <a:sym typeface="Average"/>
              </a:defRPr>
            </a:lvl8pPr>
            <a:lvl9pPr indent="0" lvl="8" marL="0" algn="r">
              <a:lnSpc>
                <a:spcPct val="100000"/>
              </a:lnSpc>
              <a:spcBef>
                <a:spcPts val="0"/>
              </a:spcBef>
              <a:buClr>
                <a:schemeClr val="lt1"/>
              </a:buClr>
              <a:buSzPts val="1000"/>
              <a:buFont typeface="Average"/>
              <a:buNone/>
              <a:defRPr b="0" sz="1000"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_ONLY" type="blank">
  <p:cSld name="BLANK">
    <p:spTree>
      <p:nvGrpSpPr>
        <p:cNvPr id="82" name="Shape 82"/>
        <p:cNvGrpSpPr/>
        <p:nvPr/>
      </p:nvGrpSpPr>
      <p:grpSpPr>
        <a:xfrm>
          <a:off x="0" y="0"/>
          <a:ext cx="0" cy="0"/>
          <a:chOff x="0" y="0"/>
          <a:chExt cx="0" cy="0"/>
        </a:xfrm>
      </p:grpSpPr>
      <p:sp>
        <p:nvSpPr>
          <p:cNvPr id="83" name="Google Shape;83;p36"/>
          <p:cNvSpPr txBox="1"/>
          <p:nvPr>
            <p:ph idx="12" type="sldNum"/>
          </p:nvPr>
        </p:nvSpPr>
        <p:spPr>
          <a:xfrm>
            <a:off x="8490240" y="4681080"/>
            <a:ext cx="548280" cy="393120"/>
          </a:xfrm>
          <a:prstGeom prst="rect">
            <a:avLst/>
          </a:prstGeom>
          <a:noFill/>
          <a:ln>
            <a:noFill/>
          </a:ln>
        </p:spPr>
        <p:txBody>
          <a:bodyPr anchorCtr="0" anchor="ctr" bIns="91425" lIns="91425" spcFirstLastPara="1" rIns="91425" wrap="square" tIns="91425">
            <a:normAutofit/>
          </a:bodyPr>
          <a:lstStyle>
            <a:lvl1pPr indent="0" lvl="0"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1pPr>
            <a:lvl2pPr indent="0" lvl="1"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2pPr>
            <a:lvl3pPr indent="0" lvl="2"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3pPr>
            <a:lvl4pPr indent="0" lvl="3"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4pPr>
            <a:lvl5pPr indent="0" lvl="4"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5pPr>
            <a:lvl6pPr indent="0" lvl="5"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6pPr>
            <a:lvl7pPr indent="0" lvl="6"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7pPr>
            <a:lvl8pPr indent="0" lvl="7"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8pPr>
            <a:lvl9pPr indent="0" lvl="8"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type="tx">
  <p:cSld name="TITLE_AND_BODY">
    <p:spTree>
      <p:nvGrpSpPr>
        <p:cNvPr id="25" name="Shape 25"/>
        <p:cNvGrpSpPr/>
        <p:nvPr/>
      </p:nvGrpSpPr>
      <p:grpSpPr>
        <a:xfrm>
          <a:off x="0" y="0"/>
          <a:ext cx="0" cy="0"/>
          <a:chOff x="0" y="0"/>
          <a:chExt cx="0" cy="0"/>
        </a:xfrm>
      </p:grpSpPr>
      <p:sp>
        <p:nvSpPr>
          <p:cNvPr id="26" name="Google Shape;26;p18"/>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8"/>
          <p:cNvSpPr txBox="1"/>
          <p:nvPr>
            <p:ph idx="1" type="body"/>
          </p:nvPr>
        </p:nvSpPr>
        <p:spPr>
          <a:xfrm>
            <a:off x="311760" y="1152360"/>
            <a:ext cx="8520120" cy="3416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 name="Google Shape;28;p18"/>
          <p:cNvSpPr txBox="1"/>
          <p:nvPr>
            <p:ph idx="12" type="sldNum"/>
          </p:nvPr>
        </p:nvSpPr>
        <p:spPr>
          <a:xfrm>
            <a:off x="8490240" y="4681080"/>
            <a:ext cx="548280" cy="393120"/>
          </a:xfrm>
          <a:prstGeom prst="rect">
            <a:avLst/>
          </a:prstGeom>
          <a:noFill/>
          <a:ln>
            <a:noFill/>
          </a:ln>
        </p:spPr>
        <p:txBody>
          <a:bodyPr anchorCtr="0" anchor="ctr" bIns="91425" lIns="91425" spcFirstLastPara="1" rIns="91425" wrap="square" tIns="91425">
            <a:normAutofit/>
          </a:bodyPr>
          <a:lstStyle>
            <a:lvl1pPr indent="0" lvl="0"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1pPr>
            <a:lvl2pPr indent="0" lvl="1"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2pPr>
            <a:lvl3pPr indent="0" lvl="2"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3pPr>
            <a:lvl4pPr indent="0" lvl="3"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4pPr>
            <a:lvl5pPr indent="0" lvl="4"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5pPr>
            <a:lvl6pPr indent="0" lvl="5"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6pPr>
            <a:lvl7pPr indent="0" lvl="6"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7pPr>
            <a:lvl8pPr indent="0" lvl="7"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8pPr>
            <a:lvl9pPr indent="0" lvl="8"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_NUMBER" type="blank">
  <p:cSld name="BLANK">
    <p:spTree>
      <p:nvGrpSpPr>
        <p:cNvPr id="33" name="Shape 33"/>
        <p:cNvGrpSpPr/>
        <p:nvPr/>
      </p:nvGrpSpPr>
      <p:grpSpPr>
        <a:xfrm>
          <a:off x="0" y="0"/>
          <a:ext cx="0" cy="0"/>
          <a:chOff x="0" y="0"/>
          <a:chExt cx="0" cy="0"/>
        </a:xfrm>
      </p:grpSpPr>
      <p:sp>
        <p:nvSpPr>
          <p:cNvPr id="34" name="Google Shape;34;p20"/>
          <p:cNvSpPr txBox="1"/>
          <p:nvPr>
            <p:ph idx="12" type="sldNum"/>
          </p:nvPr>
        </p:nvSpPr>
        <p:spPr>
          <a:xfrm>
            <a:off x="8490240" y="4681080"/>
            <a:ext cx="548280" cy="393120"/>
          </a:xfrm>
          <a:prstGeom prst="rect">
            <a:avLst/>
          </a:prstGeom>
          <a:noFill/>
          <a:ln>
            <a:noFill/>
          </a:ln>
        </p:spPr>
        <p:txBody>
          <a:bodyPr anchorCtr="0" anchor="ctr" bIns="91425" lIns="91425" spcFirstLastPara="1" rIns="91425" wrap="square" tIns="91425">
            <a:normAutofit/>
          </a:bodyPr>
          <a:lstStyle>
            <a:lvl1pPr indent="0" lvl="0"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1pPr>
            <a:lvl2pPr indent="0" lvl="1"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2pPr>
            <a:lvl3pPr indent="0" lvl="2"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3pPr>
            <a:lvl4pPr indent="0" lvl="3"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4pPr>
            <a:lvl5pPr indent="0" lvl="4"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5pPr>
            <a:lvl6pPr indent="0" lvl="5"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6pPr>
            <a:lvl7pPr indent="0" lvl="6"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7pPr>
            <a:lvl8pPr indent="0" lvl="7"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8pPr>
            <a:lvl9pPr indent="0" lvl="8"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
        <p:nvSpPr>
          <p:cNvPr id="38" name="Google Shape;38;p22"/>
          <p:cNvSpPr txBox="1"/>
          <p:nvPr>
            <p:ph idx="12" type="sldNum"/>
          </p:nvPr>
        </p:nvSpPr>
        <p:spPr>
          <a:xfrm>
            <a:off x="8490240" y="4681080"/>
            <a:ext cx="548280" cy="393120"/>
          </a:xfrm>
          <a:prstGeom prst="rect">
            <a:avLst/>
          </a:prstGeom>
          <a:noFill/>
          <a:ln>
            <a:noFill/>
          </a:ln>
        </p:spPr>
        <p:txBody>
          <a:bodyPr anchorCtr="0" anchor="ctr" bIns="91425" lIns="91425" spcFirstLastPara="1" rIns="91425" wrap="square" tIns="91425">
            <a:normAutofit/>
          </a:bodyPr>
          <a:lstStyle>
            <a:lvl1pPr indent="0" lvl="0"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1pPr>
            <a:lvl2pPr indent="0" lvl="1"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2pPr>
            <a:lvl3pPr indent="0" lvl="2"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3pPr>
            <a:lvl4pPr indent="0" lvl="3"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4pPr>
            <a:lvl5pPr indent="0" lvl="4"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5pPr>
            <a:lvl6pPr indent="0" lvl="5"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6pPr>
            <a:lvl7pPr indent="0" lvl="6"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7pPr>
            <a:lvl8pPr indent="0" lvl="7"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8pPr>
            <a:lvl9pPr indent="0" lvl="8"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blank">
  <p:cSld name="BLANK">
    <p:spTree>
      <p:nvGrpSpPr>
        <p:cNvPr id="42" name="Shape 42"/>
        <p:cNvGrpSpPr/>
        <p:nvPr/>
      </p:nvGrpSpPr>
      <p:grpSpPr>
        <a:xfrm>
          <a:off x="0" y="0"/>
          <a:ext cx="0" cy="0"/>
          <a:chOff x="0" y="0"/>
          <a:chExt cx="0" cy="0"/>
        </a:xfrm>
      </p:grpSpPr>
      <p:sp>
        <p:nvSpPr>
          <p:cNvPr id="43" name="Google Shape;43;p24"/>
          <p:cNvSpPr txBox="1"/>
          <p:nvPr>
            <p:ph idx="12" type="sldNum"/>
          </p:nvPr>
        </p:nvSpPr>
        <p:spPr>
          <a:xfrm>
            <a:off x="8490240" y="4681080"/>
            <a:ext cx="548280" cy="393120"/>
          </a:xfrm>
          <a:prstGeom prst="rect">
            <a:avLst/>
          </a:prstGeom>
          <a:noFill/>
          <a:ln>
            <a:noFill/>
          </a:ln>
        </p:spPr>
        <p:txBody>
          <a:bodyPr anchorCtr="0" anchor="ctr" bIns="91425" lIns="91425" spcFirstLastPara="1" rIns="91425" wrap="square" tIns="91425">
            <a:normAutofit/>
          </a:bodyPr>
          <a:lstStyle>
            <a:lvl1pPr indent="0" lvl="0"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1pPr>
            <a:lvl2pPr indent="0" lvl="1"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2pPr>
            <a:lvl3pPr indent="0" lvl="2"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3pPr>
            <a:lvl4pPr indent="0" lvl="3"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4pPr>
            <a:lvl5pPr indent="0" lvl="4"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5pPr>
            <a:lvl6pPr indent="0" lvl="5"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6pPr>
            <a:lvl7pPr indent="0" lvl="6"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7pPr>
            <a:lvl8pPr indent="0" lvl="7"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8pPr>
            <a:lvl9pPr indent="0" lvl="8"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TWO_COLUMNS" type="twoObj">
  <p:cSld name="TWO_OBJECTS">
    <p:spTree>
      <p:nvGrpSpPr>
        <p:cNvPr id="49" name="Shape 49"/>
        <p:cNvGrpSpPr/>
        <p:nvPr/>
      </p:nvGrpSpPr>
      <p:grpSpPr>
        <a:xfrm>
          <a:off x="0" y="0"/>
          <a:ext cx="0" cy="0"/>
          <a:chOff x="0" y="0"/>
          <a:chExt cx="0" cy="0"/>
        </a:xfrm>
      </p:grpSpPr>
      <p:sp>
        <p:nvSpPr>
          <p:cNvPr id="50" name="Google Shape;50;p26"/>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6"/>
          <p:cNvSpPr txBox="1"/>
          <p:nvPr>
            <p:ph idx="1" type="body"/>
          </p:nvPr>
        </p:nvSpPr>
        <p:spPr>
          <a:xfrm>
            <a:off x="311760" y="1152360"/>
            <a:ext cx="4157640" cy="3416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26"/>
          <p:cNvSpPr txBox="1"/>
          <p:nvPr>
            <p:ph idx="2" type="body"/>
          </p:nvPr>
        </p:nvSpPr>
        <p:spPr>
          <a:xfrm>
            <a:off x="4677840" y="1152360"/>
            <a:ext cx="4157640" cy="3416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26"/>
          <p:cNvSpPr txBox="1"/>
          <p:nvPr>
            <p:ph idx="12" type="sldNum"/>
          </p:nvPr>
        </p:nvSpPr>
        <p:spPr>
          <a:xfrm>
            <a:off x="8490240" y="4681080"/>
            <a:ext cx="548280" cy="393120"/>
          </a:xfrm>
          <a:prstGeom prst="rect">
            <a:avLst/>
          </a:prstGeom>
          <a:noFill/>
          <a:ln>
            <a:noFill/>
          </a:ln>
        </p:spPr>
        <p:txBody>
          <a:bodyPr anchorCtr="0" anchor="ctr" bIns="91425" lIns="91425" spcFirstLastPara="1" rIns="91425" wrap="square" tIns="91425">
            <a:normAutofit/>
          </a:bodyPr>
          <a:lstStyle>
            <a:lvl1pPr indent="0" lvl="0"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1pPr>
            <a:lvl2pPr indent="0" lvl="1"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2pPr>
            <a:lvl3pPr indent="0" lvl="2"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3pPr>
            <a:lvl4pPr indent="0" lvl="3"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4pPr>
            <a:lvl5pPr indent="0" lvl="4"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5pPr>
            <a:lvl6pPr indent="0" lvl="5"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6pPr>
            <a:lvl7pPr indent="0" lvl="6"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7pPr>
            <a:lvl8pPr indent="0" lvl="7"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8pPr>
            <a:lvl9pPr indent="0" lvl="8"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spTree>
      <p:nvGrpSpPr>
        <p:cNvPr id="57" name="Shape 57"/>
        <p:cNvGrpSpPr/>
        <p:nvPr/>
      </p:nvGrpSpPr>
      <p:grpSpPr>
        <a:xfrm>
          <a:off x="0" y="0"/>
          <a:ext cx="0" cy="0"/>
          <a:chOff x="0" y="0"/>
          <a:chExt cx="0" cy="0"/>
        </a:xfrm>
      </p:grpSpPr>
      <p:sp>
        <p:nvSpPr>
          <p:cNvPr id="58" name="Google Shape;58;p28"/>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8"/>
          <p:cNvSpPr txBox="1"/>
          <p:nvPr>
            <p:ph idx="12" type="sldNum"/>
          </p:nvPr>
        </p:nvSpPr>
        <p:spPr>
          <a:xfrm>
            <a:off x="8490240" y="4681080"/>
            <a:ext cx="548280" cy="393120"/>
          </a:xfrm>
          <a:prstGeom prst="rect">
            <a:avLst/>
          </a:prstGeom>
          <a:noFill/>
          <a:ln>
            <a:noFill/>
          </a:ln>
        </p:spPr>
        <p:txBody>
          <a:bodyPr anchorCtr="0" anchor="ctr" bIns="91425" lIns="91425" spcFirstLastPara="1" rIns="91425" wrap="square" tIns="91425">
            <a:normAutofit/>
          </a:bodyPr>
          <a:lstStyle>
            <a:lvl1pPr indent="0" lvl="0"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1pPr>
            <a:lvl2pPr indent="0" lvl="1"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2pPr>
            <a:lvl3pPr indent="0" lvl="2"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3pPr>
            <a:lvl4pPr indent="0" lvl="3"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4pPr>
            <a:lvl5pPr indent="0" lvl="4"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5pPr>
            <a:lvl6pPr indent="0" lvl="5"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6pPr>
            <a:lvl7pPr indent="0" lvl="6"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7pPr>
            <a:lvl8pPr indent="0" lvl="7"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8pPr>
            <a:lvl9pPr indent="0" lvl="8"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_COLUMN_TEXT" type="blank">
  <p:cSld name="BLANK">
    <p:spTree>
      <p:nvGrpSpPr>
        <p:cNvPr id="64" name="Shape 64"/>
        <p:cNvGrpSpPr/>
        <p:nvPr/>
      </p:nvGrpSpPr>
      <p:grpSpPr>
        <a:xfrm>
          <a:off x="0" y="0"/>
          <a:ext cx="0" cy="0"/>
          <a:chOff x="0" y="0"/>
          <a:chExt cx="0" cy="0"/>
        </a:xfrm>
      </p:grpSpPr>
      <p:sp>
        <p:nvSpPr>
          <p:cNvPr id="65" name="Google Shape;65;p30"/>
          <p:cNvSpPr txBox="1"/>
          <p:nvPr>
            <p:ph idx="12" type="sldNum"/>
          </p:nvPr>
        </p:nvSpPr>
        <p:spPr>
          <a:xfrm>
            <a:off x="8490240" y="4681080"/>
            <a:ext cx="548280" cy="393120"/>
          </a:xfrm>
          <a:prstGeom prst="rect">
            <a:avLst/>
          </a:prstGeom>
          <a:noFill/>
          <a:ln>
            <a:noFill/>
          </a:ln>
        </p:spPr>
        <p:txBody>
          <a:bodyPr anchorCtr="0" anchor="ctr" bIns="91425" lIns="91425" spcFirstLastPara="1" rIns="91425" wrap="square" tIns="91425">
            <a:normAutofit/>
          </a:bodyPr>
          <a:lstStyle>
            <a:lvl1pPr indent="0" lvl="0"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1pPr>
            <a:lvl2pPr indent="0" lvl="1"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2pPr>
            <a:lvl3pPr indent="0" lvl="2"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3pPr>
            <a:lvl4pPr indent="0" lvl="3"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4pPr>
            <a:lvl5pPr indent="0" lvl="4"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5pPr>
            <a:lvl6pPr indent="0" lvl="5"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6pPr>
            <a:lvl7pPr indent="0" lvl="6"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7pPr>
            <a:lvl8pPr indent="0" lvl="7"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8pPr>
            <a:lvl9pPr indent="0" lvl="8" marL="0" algn="r">
              <a:lnSpc>
                <a:spcPct val="100000"/>
              </a:lnSpc>
              <a:spcBef>
                <a:spcPts val="0"/>
              </a:spcBef>
              <a:buClr>
                <a:schemeClr val="accent3"/>
              </a:buClr>
              <a:buSzPts val="1000"/>
              <a:buFont typeface="Average"/>
              <a:buNone/>
              <a:defRPr b="0" sz="1000"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_POINT" type="blank">
  <p:cSld name="BLANK">
    <p:spTree>
      <p:nvGrpSpPr>
        <p:cNvPr id="69" name="Shape 69"/>
        <p:cNvGrpSpPr/>
        <p:nvPr/>
      </p:nvGrpSpPr>
      <p:grpSpPr>
        <a:xfrm>
          <a:off x="0" y="0"/>
          <a:ext cx="0" cy="0"/>
          <a:chOff x="0" y="0"/>
          <a:chExt cx="0" cy="0"/>
        </a:xfrm>
      </p:grpSpPr>
      <p:sp>
        <p:nvSpPr>
          <p:cNvPr id="70" name="Google Shape;70;p32"/>
          <p:cNvSpPr txBox="1"/>
          <p:nvPr>
            <p:ph idx="12" type="sldNum"/>
          </p:nvPr>
        </p:nvSpPr>
        <p:spPr>
          <a:xfrm>
            <a:off x="8490240" y="4681080"/>
            <a:ext cx="548280" cy="393120"/>
          </a:xfrm>
          <a:prstGeom prst="rect">
            <a:avLst/>
          </a:prstGeom>
          <a:noFill/>
          <a:ln>
            <a:noFill/>
          </a:ln>
        </p:spPr>
        <p:txBody>
          <a:bodyPr anchorCtr="0" anchor="ctr" bIns="91425" lIns="91425" spcFirstLastPara="1" rIns="91425" wrap="square" tIns="91425">
            <a:normAutofit/>
          </a:bodyPr>
          <a:lstStyle>
            <a:lvl1pPr indent="0" lvl="0" marL="0" algn="r">
              <a:lnSpc>
                <a:spcPct val="100000"/>
              </a:lnSpc>
              <a:spcBef>
                <a:spcPts val="0"/>
              </a:spcBef>
              <a:buClr>
                <a:schemeClr val="lt1"/>
              </a:buClr>
              <a:buSzPts val="1000"/>
              <a:buFont typeface="Average"/>
              <a:buNone/>
              <a:defRPr b="0" sz="1000" strike="noStrike">
                <a:solidFill>
                  <a:schemeClr val="lt1"/>
                </a:solidFill>
                <a:latin typeface="Average"/>
                <a:ea typeface="Average"/>
                <a:cs typeface="Average"/>
                <a:sym typeface="Average"/>
              </a:defRPr>
            </a:lvl1pPr>
            <a:lvl2pPr indent="0" lvl="1" marL="0" algn="r">
              <a:lnSpc>
                <a:spcPct val="100000"/>
              </a:lnSpc>
              <a:spcBef>
                <a:spcPts val="0"/>
              </a:spcBef>
              <a:buClr>
                <a:schemeClr val="lt1"/>
              </a:buClr>
              <a:buSzPts val="1000"/>
              <a:buFont typeface="Average"/>
              <a:buNone/>
              <a:defRPr b="0" sz="1000" strike="noStrike">
                <a:solidFill>
                  <a:schemeClr val="lt1"/>
                </a:solidFill>
                <a:latin typeface="Average"/>
                <a:ea typeface="Average"/>
                <a:cs typeface="Average"/>
                <a:sym typeface="Average"/>
              </a:defRPr>
            </a:lvl2pPr>
            <a:lvl3pPr indent="0" lvl="2" marL="0" algn="r">
              <a:lnSpc>
                <a:spcPct val="100000"/>
              </a:lnSpc>
              <a:spcBef>
                <a:spcPts val="0"/>
              </a:spcBef>
              <a:buClr>
                <a:schemeClr val="lt1"/>
              </a:buClr>
              <a:buSzPts val="1000"/>
              <a:buFont typeface="Average"/>
              <a:buNone/>
              <a:defRPr b="0" sz="1000" strike="noStrike">
                <a:solidFill>
                  <a:schemeClr val="lt1"/>
                </a:solidFill>
                <a:latin typeface="Average"/>
                <a:ea typeface="Average"/>
                <a:cs typeface="Average"/>
                <a:sym typeface="Average"/>
              </a:defRPr>
            </a:lvl3pPr>
            <a:lvl4pPr indent="0" lvl="3" marL="0" algn="r">
              <a:lnSpc>
                <a:spcPct val="100000"/>
              </a:lnSpc>
              <a:spcBef>
                <a:spcPts val="0"/>
              </a:spcBef>
              <a:buClr>
                <a:schemeClr val="lt1"/>
              </a:buClr>
              <a:buSzPts val="1000"/>
              <a:buFont typeface="Average"/>
              <a:buNone/>
              <a:defRPr b="0" sz="1000" strike="noStrike">
                <a:solidFill>
                  <a:schemeClr val="lt1"/>
                </a:solidFill>
                <a:latin typeface="Average"/>
                <a:ea typeface="Average"/>
                <a:cs typeface="Average"/>
                <a:sym typeface="Average"/>
              </a:defRPr>
            </a:lvl4pPr>
            <a:lvl5pPr indent="0" lvl="4" marL="0" algn="r">
              <a:lnSpc>
                <a:spcPct val="100000"/>
              </a:lnSpc>
              <a:spcBef>
                <a:spcPts val="0"/>
              </a:spcBef>
              <a:buClr>
                <a:schemeClr val="lt1"/>
              </a:buClr>
              <a:buSzPts val="1000"/>
              <a:buFont typeface="Average"/>
              <a:buNone/>
              <a:defRPr b="0" sz="1000" strike="noStrike">
                <a:solidFill>
                  <a:schemeClr val="lt1"/>
                </a:solidFill>
                <a:latin typeface="Average"/>
                <a:ea typeface="Average"/>
                <a:cs typeface="Average"/>
                <a:sym typeface="Average"/>
              </a:defRPr>
            </a:lvl5pPr>
            <a:lvl6pPr indent="0" lvl="5" marL="0" algn="r">
              <a:lnSpc>
                <a:spcPct val="100000"/>
              </a:lnSpc>
              <a:spcBef>
                <a:spcPts val="0"/>
              </a:spcBef>
              <a:buClr>
                <a:schemeClr val="lt1"/>
              </a:buClr>
              <a:buSzPts val="1000"/>
              <a:buFont typeface="Average"/>
              <a:buNone/>
              <a:defRPr b="0" sz="1000" strike="noStrike">
                <a:solidFill>
                  <a:schemeClr val="lt1"/>
                </a:solidFill>
                <a:latin typeface="Average"/>
                <a:ea typeface="Average"/>
                <a:cs typeface="Average"/>
                <a:sym typeface="Average"/>
              </a:defRPr>
            </a:lvl6pPr>
            <a:lvl7pPr indent="0" lvl="6" marL="0" algn="r">
              <a:lnSpc>
                <a:spcPct val="100000"/>
              </a:lnSpc>
              <a:spcBef>
                <a:spcPts val="0"/>
              </a:spcBef>
              <a:buClr>
                <a:schemeClr val="lt1"/>
              </a:buClr>
              <a:buSzPts val="1000"/>
              <a:buFont typeface="Average"/>
              <a:buNone/>
              <a:defRPr b="0" sz="1000" strike="noStrike">
                <a:solidFill>
                  <a:schemeClr val="lt1"/>
                </a:solidFill>
                <a:latin typeface="Average"/>
                <a:ea typeface="Average"/>
                <a:cs typeface="Average"/>
                <a:sym typeface="Average"/>
              </a:defRPr>
            </a:lvl7pPr>
            <a:lvl8pPr indent="0" lvl="7" marL="0" algn="r">
              <a:lnSpc>
                <a:spcPct val="100000"/>
              </a:lnSpc>
              <a:spcBef>
                <a:spcPts val="0"/>
              </a:spcBef>
              <a:buClr>
                <a:schemeClr val="lt1"/>
              </a:buClr>
              <a:buSzPts val="1000"/>
              <a:buFont typeface="Average"/>
              <a:buNone/>
              <a:defRPr b="0" sz="1000" strike="noStrike">
                <a:solidFill>
                  <a:schemeClr val="lt1"/>
                </a:solidFill>
                <a:latin typeface="Average"/>
                <a:ea typeface="Average"/>
                <a:cs typeface="Average"/>
                <a:sym typeface="Average"/>
              </a:defRPr>
            </a:lvl8pPr>
            <a:lvl9pPr indent="0" lvl="8" marL="0" algn="r">
              <a:lnSpc>
                <a:spcPct val="100000"/>
              </a:lnSpc>
              <a:spcBef>
                <a:spcPts val="0"/>
              </a:spcBef>
              <a:buClr>
                <a:schemeClr val="lt1"/>
              </a:buClr>
              <a:buSzPts val="1000"/>
              <a:buFont typeface="Average"/>
              <a:buNone/>
              <a:defRPr b="0" sz="1000"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6.xml"/></Relationships>
</file>

<file path=ppt/slideMasters/_rels/slideMaster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11.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4.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theme" Target="../theme/theme7.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theme" Target="../theme/theme2.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3.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10.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5.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1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5"/>
          <p:cNvGrpSpPr/>
          <p:nvPr/>
        </p:nvGrpSpPr>
        <p:grpSpPr>
          <a:xfrm>
            <a:off x="4350240" y="2855520"/>
            <a:ext cx="443160" cy="105120"/>
            <a:chOff x="4350240" y="2855520"/>
            <a:chExt cx="443160" cy="105120"/>
          </a:xfrm>
        </p:grpSpPr>
        <p:sp>
          <p:nvSpPr>
            <p:cNvPr id="11" name="Google Shape;11;p15"/>
            <p:cNvSpPr/>
            <p:nvPr/>
          </p:nvSpPr>
          <p:spPr>
            <a:xfrm>
              <a:off x="4519080" y="2855520"/>
              <a:ext cx="105120" cy="105120"/>
            </a:xfrm>
            <a:prstGeom prst="ellipse">
              <a:avLst/>
            </a:prstGeom>
            <a:solidFill>
              <a:schemeClr val="dk1"/>
            </a:solidFill>
            <a:ln>
              <a:noFill/>
            </a:ln>
          </p:spPr>
          <p:txBody>
            <a:bodyPr anchorCtr="0" anchor="ctr" bIns="37425" lIns="91425" spcFirstLastPara="1" rIns="91425" wrap="square" tIns="37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 name="Google Shape;12;p15"/>
            <p:cNvSpPr/>
            <p:nvPr/>
          </p:nvSpPr>
          <p:spPr>
            <a:xfrm>
              <a:off x="4688280" y="2855520"/>
              <a:ext cx="105120" cy="105120"/>
            </a:xfrm>
            <a:prstGeom prst="ellipse">
              <a:avLst/>
            </a:prstGeom>
            <a:solidFill>
              <a:schemeClr val="dk1"/>
            </a:solidFill>
            <a:ln>
              <a:noFill/>
            </a:ln>
          </p:spPr>
          <p:txBody>
            <a:bodyPr anchorCtr="0" anchor="ctr" bIns="37425" lIns="91425" spcFirstLastPara="1" rIns="91425" wrap="square" tIns="37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 name="Google Shape;13;p15"/>
            <p:cNvSpPr/>
            <p:nvPr/>
          </p:nvSpPr>
          <p:spPr>
            <a:xfrm>
              <a:off x="4350240" y="2855520"/>
              <a:ext cx="105120" cy="105120"/>
            </a:xfrm>
            <a:prstGeom prst="ellipse">
              <a:avLst/>
            </a:prstGeom>
            <a:solidFill>
              <a:schemeClr val="dk1"/>
            </a:solidFill>
            <a:ln>
              <a:noFill/>
            </a:ln>
          </p:spPr>
          <p:txBody>
            <a:bodyPr anchorCtr="0" anchor="ctr" bIns="37425" lIns="91425" spcFirstLastPara="1" rIns="91425" wrap="square" tIns="37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14" name="Google Shape;14;p15"/>
          <p:cNvSpPr txBox="1"/>
          <p:nvPr>
            <p:ph type="title"/>
          </p:nvPr>
        </p:nvSpPr>
        <p:spPr>
          <a:xfrm>
            <a:off x="671400" y="990720"/>
            <a:ext cx="7801200" cy="1729800"/>
          </a:xfrm>
          <a:prstGeom prst="rect">
            <a:avLst/>
          </a:prstGeom>
          <a:noFill/>
          <a:ln>
            <a:noFill/>
          </a:ln>
        </p:spPr>
        <p:txBody>
          <a:bodyPr anchorCtr="0" anchor="b" bIns="91425" lIns="91425" spcFirstLastPara="1" rIns="91425" wrap="square" tIns="91425">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5" name="Google Shape;15;p15"/>
          <p:cNvSpPr txBox="1"/>
          <p:nvPr>
            <p:ph idx="12" type="sldNum"/>
          </p:nvPr>
        </p:nvSpPr>
        <p:spPr>
          <a:xfrm>
            <a:off x="8490240" y="4681080"/>
            <a:ext cx="548280" cy="39312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16" name="Google Shape;16;p15"/>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 name="Shape 71"/>
        <p:cNvGrpSpPr/>
        <p:nvPr/>
      </p:nvGrpSpPr>
      <p:grpSpPr>
        <a:xfrm>
          <a:off x="0" y="0"/>
          <a:ext cx="0" cy="0"/>
          <a:chOff x="0" y="0"/>
          <a:chExt cx="0" cy="0"/>
        </a:xfrm>
      </p:grpSpPr>
      <p:sp>
        <p:nvSpPr>
          <p:cNvPr id="72" name="Google Shape;72;p33"/>
          <p:cNvSpPr/>
          <p:nvPr/>
        </p:nvSpPr>
        <p:spPr>
          <a:xfrm>
            <a:off x="4572000" y="0"/>
            <a:ext cx="4571640" cy="514332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cxnSp>
        <p:nvCxnSpPr>
          <p:cNvPr id="73" name="Google Shape;73;p33"/>
          <p:cNvCxnSpPr/>
          <p:nvPr/>
        </p:nvCxnSpPr>
        <p:spPr>
          <a:xfrm>
            <a:off x="5029560" y="4495320"/>
            <a:ext cx="468720" cy="360"/>
          </a:xfrm>
          <a:prstGeom prst="straightConnector1">
            <a:avLst/>
          </a:prstGeom>
          <a:noFill/>
          <a:ln cap="flat" cmpd="sng" w="19050">
            <a:solidFill>
              <a:srgbClr val="37474F"/>
            </a:solidFill>
            <a:prstDash val="solid"/>
            <a:round/>
            <a:headEnd len="sm" w="sm" type="none"/>
            <a:tailEnd len="sm" w="sm" type="none"/>
          </a:ln>
        </p:spPr>
      </p:cxnSp>
      <p:sp>
        <p:nvSpPr>
          <p:cNvPr id="74" name="Google Shape;74;p33"/>
          <p:cNvSpPr txBox="1"/>
          <p:nvPr>
            <p:ph type="title"/>
          </p:nvPr>
        </p:nvSpPr>
        <p:spPr>
          <a:xfrm>
            <a:off x="265680" y="1081440"/>
            <a:ext cx="4044960" cy="1710000"/>
          </a:xfrm>
          <a:prstGeom prst="rect">
            <a:avLst/>
          </a:prstGeom>
          <a:noFill/>
          <a:ln>
            <a:noFill/>
          </a:ln>
        </p:spPr>
        <p:txBody>
          <a:bodyPr anchorCtr="0" anchor="b" bIns="91425" lIns="91425" spcFirstLastPara="1" rIns="91425" wrap="square" tIns="91425">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5" name="Google Shape;75;p33"/>
          <p:cNvSpPr txBox="1"/>
          <p:nvPr>
            <p:ph idx="1" type="body"/>
          </p:nvPr>
        </p:nvSpPr>
        <p:spPr>
          <a:xfrm>
            <a:off x="4939560" y="724320"/>
            <a:ext cx="3836520" cy="3694680"/>
          </a:xfrm>
          <a:prstGeom prst="rect">
            <a:avLst/>
          </a:prstGeom>
          <a:noFill/>
          <a:ln>
            <a:noFill/>
          </a:ln>
        </p:spPr>
        <p:txBody>
          <a:bodyPr anchorCtr="0" anchor="ctr" bIns="91425" lIns="91425" spcFirstLastPara="1" rIns="91425" wrap="square" tIns="91425">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6" name="Google Shape;76;p33"/>
          <p:cNvSpPr txBox="1"/>
          <p:nvPr>
            <p:ph idx="12" type="sldNum"/>
          </p:nvPr>
        </p:nvSpPr>
        <p:spPr>
          <a:xfrm>
            <a:off x="8490240" y="4681080"/>
            <a:ext cx="548280" cy="39312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buClr>
                <a:schemeClr val="lt1"/>
              </a:buClr>
              <a:buSzPts val="1000"/>
              <a:buFont typeface="Average"/>
              <a:buNone/>
              <a:defRPr b="0" i="0" sz="1000" u="none" cap="none" strike="noStrike">
                <a:solidFill>
                  <a:schemeClr val="lt1"/>
                </a:solidFill>
                <a:latin typeface="Average"/>
                <a:ea typeface="Average"/>
                <a:cs typeface="Average"/>
                <a:sym typeface="Average"/>
              </a:defRPr>
            </a:lvl1pPr>
            <a:lvl2pPr indent="0" lvl="1" marL="0" marR="0" rtl="0" algn="r">
              <a:lnSpc>
                <a:spcPct val="100000"/>
              </a:lnSpc>
              <a:spcBef>
                <a:spcPts val="0"/>
              </a:spcBef>
              <a:buClr>
                <a:schemeClr val="lt1"/>
              </a:buClr>
              <a:buSzPts val="1000"/>
              <a:buFont typeface="Average"/>
              <a:buNone/>
              <a:defRPr b="0" i="0" sz="1000" u="none" cap="none" strike="noStrike">
                <a:solidFill>
                  <a:schemeClr val="lt1"/>
                </a:solidFill>
                <a:latin typeface="Average"/>
                <a:ea typeface="Average"/>
                <a:cs typeface="Average"/>
                <a:sym typeface="Average"/>
              </a:defRPr>
            </a:lvl2pPr>
            <a:lvl3pPr indent="0" lvl="2" marL="0" marR="0" rtl="0" algn="r">
              <a:lnSpc>
                <a:spcPct val="100000"/>
              </a:lnSpc>
              <a:spcBef>
                <a:spcPts val="0"/>
              </a:spcBef>
              <a:buClr>
                <a:schemeClr val="lt1"/>
              </a:buClr>
              <a:buSzPts val="1000"/>
              <a:buFont typeface="Average"/>
              <a:buNone/>
              <a:defRPr b="0" i="0" sz="1000" u="none" cap="none" strike="noStrike">
                <a:solidFill>
                  <a:schemeClr val="lt1"/>
                </a:solidFill>
                <a:latin typeface="Average"/>
                <a:ea typeface="Average"/>
                <a:cs typeface="Average"/>
                <a:sym typeface="Average"/>
              </a:defRPr>
            </a:lvl3pPr>
            <a:lvl4pPr indent="0" lvl="3" marL="0" marR="0" rtl="0" algn="r">
              <a:lnSpc>
                <a:spcPct val="100000"/>
              </a:lnSpc>
              <a:spcBef>
                <a:spcPts val="0"/>
              </a:spcBef>
              <a:buClr>
                <a:schemeClr val="lt1"/>
              </a:buClr>
              <a:buSzPts val="1000"/>
              <a:buFont typeface="Average"/>
              <a:buNone/>
              <a:defRPr b="0" i="0" sz="1000" u="none" cap="none" strike="noStrike">
                <a:solidFill>
                  <a:schemeClr val="lt1"/>
                </a:solidFill>
                <a:latin typeface="Average"/>
                <a:ea typeface="Average"/>
                <a:cs typeface="Average"/>
                <a:sym typeface="Average"/>
              </a:defRPr>
            </a:lvl4pPr>
            <a:lvl5pPr indent="0" lvl="4" marL="0" marR="0" rtl="0" algn="r">
              <a:lnSpc>
                <a:spcPct val="100000"/>
              </a:lnSpc>
              <a:spcBef>
                <a:spcPts val="0"/>
              </a:spcBef>
              <a:buClr>
                <a:schemeClr val="lt1"/>
              </a:buClr>
              <a:buSzPts val="1000"/>
              <a:buFont typeface="Average"/>
              <a:buNone/>
              <a:defRPr b="0" i="0" sz="1000" u="none" cap="none" strike="noStrike">
                <a:solidFill>
                  <a:schemeClr val="lt1"/>
                </a:solidFill>
                <a:latin typeface="Average"/>
                <a:ea typeface="Average"/>
                <a:cs typeface="Average"/>
                <a:sym typeface="Average"/>
              </a:defRPr>
            </a:lvl5pPr>
            <a:lvl6pPr indent="0" lvl="5" marL="0" marR="0" rtl="0" algn="r">
              <a:lnSpc>
                <a:spcPct val="100000"/>
              </a:lnSpc>
              <a:spcBef>
                <a:spcPts val="0"/>
              </a:spcBef>
              <a:buClr>
                <a:schemeClr val="lt1"/>
              </a:buClr>
              <a:buSzPts val="1000"/>
              <a:buFont typeface="Average"/>
              <a:buNone/>
              <a:defRPr b="0" i="0" sz="1000" u="none" cap="none" strike="noStrike">
                <a:solidFill>
                  <a:schemeClr val="lt1"/>
                </a:solidFill>
                <a:latin typeface="Average"/>
                <a:ea typeface="Average"/>
                <a:cs typeface="Average"/>
                <a:sym typeface="Average"/>
              </a:defRPr>
            </a:lvl6pPr>
            <a:lvl7pPr indent="0" lvl="6" marL="0" marR="0" rtl="0" algn="r">
              <a:lnSpc>
                <a:spcPct val="100000"/>
              </a:lnSpc>
              <a:spcBef>
                <a:spcPts val="0"/>
              </a:spcBef>
              <a:buClr>
                <a:schemeClr val="lt1"/>
              </a:buClr>
              <a:buSzPts val="1000"/>
              <a:buFont typeface="Average"/>
              <a:buNone/>
              <a:defRPr b="0" i="0" sz="1000" u="none" cap="none" strike="noStrike">
                <a:solidFill>
                  <a:schemeClr val="lt1"/>
                </a:solidFill>
                <a:latin typeface="Average"/>
                <a:ea typeface="Average"/>
                <a:cs typeface="Average"/>
                <a:sym typeface="Average"/>
              </a:defRPr>
            </a:lvl7pPr>
            <a:lvl8pPr indent="0" lvl="7" marL="0" marR="0" rtl="0" algn="r">
              <a:lnSpc>
                <a:spcPct val="100000"/>
              </a:lnSpc>
              <a:spcBef>
                <a:spcPts val="0"/>
              </a:spcBef>
              <a:buClr>
                <a:schemeClr val="lt1"/>
              </a:buClr>
              <a:buSzPts val="1000"/>
              <a:buFont typeface="Average"/>
              <a:buNone/>
              <a:defRPr b="0" i="0" sz="1000" u="none" cap="none" strike="noStrike">
                <a:solidFill>
                  <a:schemeClr val="lt1"/>
                </a:solidFill>
                <a:latin typeface="Average"/>
                <a:ea typeface="Average"/>
                <a:cs typeface="Average"/>
                <a:sym typeface="Average"/>
              </a:defRPr>
            </a:lvl8pPr>
            <a:lvl9pPr indent="0" lvl="8" marL="0" marR="0" rtl="0" algn="r">
              <a:lnSpc>
                <a:spcPct val="100000"/>
              </a:lnSpc>
              <a:spcBef>
                <a:spcPts val="0"/>
              </a:spcBef>
              <a:buClr>
                <a:schemeClr val="lt1"/>
              </a:buClr>
              <a:buSzPts val="1000"/>
              <a:buFont typeface="Average"/>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67"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 name="Shape 79"/>
        <p:cNvGrpSpPr/>
        <p:nvPr/>
      </p:nvGrpSpPr>
      <p:grpSpPr>
        <a:xfrm>
          <a:off x="0" y="0"/>
          <a:ext cx="0" cy="0"/>
          <a:chOff x="0" y="0"/>
          <a:chExt cx="0" cy="0"/>
        </a:xfrm>
      </p:grpSpPr>
      <p:sp>
        <p:nvSpPr>
          <p:cNvPr id="80" name="Google Shape;80;p35"/>
          <p:cNvSpPr txBox="1"/>
          <p:nvPr>
            <p:ph idx="1" type="body"/>
          </p:nvPr>
        </p:nvSpPr>
        <p:spPr>
          <a:xfrm>
            <a:off x="311760" y="4230720"/>
            <a:ext cx="5998320" cy="604800"/>
          </a:xfrm>
          <a:prstGeom prst="rect">
            <a:avLst/>
          </a:prstGeom>
          <a:noFill/>
          <a:ln>
            <a:noFill/>
          </a:ln>
        </p:spPr>
        <p:txBody>
          <a:bodyPr anchorCtr="0" anchor="ctr" bIns="91425" lIns="91425" spcFirstLastPara="1" rIns="91425" wrap="square" tIns="91425">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1" name="Google Shape;81;p35"/>
          <p:cNvSpPr txBox="1"/>
          <p:nvPr>
            <p:ph idx="12" type="sldNum"/>
          </p:nvPr>
        </p:nvSpPr>
        <p:spPr>
          <a:xfrm>
            <a:off x="8490240" y="4681080"/>
            <a:ext cx="548280" cy="39312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6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 name="Shape 21"/>
        <p:cNvGrpSpPr/>
        <p:nvPr/>
      </p:nvGrpSpPr>
      <p:grpSpPr>
        <a:xfrm>
          <a:off x="0" y="0"/>
          <a:ext cx="0" cy="0"/>
          <a:chOff x="0" y="0"/>
          <a:chExt cx="0" cy="0"/>
        </a:xfrm>
      </p:grpSpPr>
      <p:sp>
        <p:nvSpPr>
          <p:cNvPr id="22" name="Google Shape;22;p17"/>
          <p:cNvSpPr txBox="1"/>
          <p:nvPr>
            <p:ph type="title"/>
          </p:nvPr>
        </p:nvSpPr>
        <p:spPr>
          <a:xfrm>
            <a:off x="311760" y="444960"/>
            <a:ext cx="8520120" cy="572400"/>
          </a:xfrm>
          <a:prstGeom prst="rect">
            <a:avLst/>
          </a:prstGeom>
          <a:noFill/>
          <a:ln>
            <a:noFill/>
          </a:ln>
        </p:spPr>
        <p:txBody>
          <a:bodyPr anchorCtr="0" anchor="t" bIns="91425" lIns="91425" spcFirstLastPara="1" rIns="91425" wrap="square" tIns="91425">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3" name="Google Shape;23;p17"/>
          <p:cNvSpPr txBox="1"/>
          <p:nvPr>
            <p:ph idx="1" type="body"/>
          </p:nvPr>
        </p:nvSpPr>
        <p:spPr>
          <a:xfrm>
            <a:off x="311760" y="1152360"/>
            <a:ext cx="8520120" cy="3416040"/>
          </a:xfrm>
          <a:prstGeom prst="rect">
            <a:avLst/>
          </a:prstGeom>
          <a:noFill/>
          <a:ln>
            <a:noFill/>
          </a:ln>
        </p:spPr>
        <p:txBody>
          <a:bodyPr anchorCtr="0" anchor="t" bIns="91425" lIns="91425" spcFirstLastPara="1" rIns="91425" wrap="square" tIns="91425">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4" name="Google Shape;24;p17"/>
          <p:cNvSpPr txBox="1"/>
          <p:nvPr>
            <p:ph idx="12" type="sldNum"/>
          </p:nvPr>
        </p:nvSpPr>
        <p:spPr>
          <a:xfrm>
            <a:off x="8490240" y="4681080"/>
            <a:ext cx="548280" cy="39312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5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 name="Shape 29"/>
        <p:cNvGrpSpPr/>
        <p:nvPr/>
      </p:nvGrpSpPr>
      <p:grpSpPr>
        <a:xfrm>
          <a:off x="0" y="0"/>
          <a:ext cx="0" cy="0"/>
          <a:chOff x="0" y="0"/>
          <a:chExt cx="0" cy="0"/>
        </a:xfrm>
      </p:grpSpPr>
      <p:sp>
        <p:nvSpPr>
          <p:cNvPr id="30" name="Google Shape;30;p19"/>
          <p:cNvSpPr txBox="1"/>
          <p:nvPr>
            <p:ph type="title"/>
          </p:nvPr>
        </p:nvSpPr>
        <p:spPr>
          <a:xfrm>
            <a:off x="311760" y="1255320"/>
            <a:ext cx="8520120" cy="1890360"/>
          </a:xfrm>
          <a:prstGeom prst="rect">
            <a:avLst/>
          </a:prstGeom>
          <a:noFill/>
          <a:ln>
            <a:noFill/>
          </a:ln>
        </p:spPr>
        <p:txBody>
          <a:bodyPr anchorCtr="0" anchor="b" bIns="91425" lIns="91425" spcFirstLastPara="1" rIns="91425" wrap="square" tIns="91425">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1" name="Google Shape;31;p19"/>
          <p:cNvSpPr txBox="1"/>
          <p:nvPr>
            <p:ph idx="1" type="body"/>
          </p:nvPr>
        </p:nvSpPr>
        <p:spPr>
          <a:xfrm>
            <a:off x="311760" y="3228480"/>
            <a:ext cx="8520120" cy="1300320"/>
          </a:xfrm>
          <a:prstGeom prst="rect">
            <a:avLst/>
          </a:prstGeom>
          <a:noFill/>
          <a:ln>
            <a:noFill/>
          </a:ln>
        </p:spPr>
        <p:txBody>
          <a:bodyPr anchorCtr="0" anchor="t" bIns="91425" lIns="91425" spcFirstLastPara="1" rIns="91425" wrap="square" tIns="91425">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2" name="Google Shape;32;p19"/>
          <p:cNvSpPr txBox="1"/>
          <p:nvPr>
            <p:ph idx="12" type="sldNum"/>
          </p:nvPr>
        </p:nvSpPr>
        <p:spPr>
          <a:xfrm>
            <a:off x="8490240" y="4681080"/>
            <a:ext cx="548280" cy="39312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5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 name="Shape 35"/>
        <p:cNvGrpSpPr/>
        <p:nvPr/>
      </p:nvGrpSpPr>
      <p:grpSpPr>
        <a:xfrm>
          <a:off x="0" y="0"/>
          <a:ext cx="0" cy="0"/>
          <a:chOff x="0" y="0"/>
          <a:chExt cx="0" cy="0"/>
        </a:xfrm>
      </p:grpSpPr>
      <p:sp>
        <p:nvSpPr>
          <p:cNvPr id="36" name="Google Shape;36;p21"/>
          <p:cNvSpPr txBox="1"/>
          <p:nvPr>
            <p:ph idx="12" type="sldNum"/>
          </p:nvPr>
        </p:nvSpPr>
        <p:spPr>
          <a:xfrm>
            <a:off x="8490240" y="4681080"/>
            <a:ext cx="548280" cy="39312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55"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 name="Shape 39"/>
        <p:cNvGrpSpPr/>
        <p:nvPr/>
      </p:nvGrpSpPr>
      <p:grpSpPr>
        <a:xfrm>
          <a:off x="0" y="0"/>
          <a:ext cx="0" cy="0"/>
          <a:chOff x="0" y="0"/>
          <a:chExt cx="0" cy="0"/>
        </a:xfrm>
      </p:grpSpPr>
      <p:sp>
        <p:nvSpPr>
          <p:cNvPr id="40" name="Google Shape;40;p23"/>
          <p:cNvSpPr txBox="1"/>
          <p:nvPr>
            <p:ph type="title"/>
          </p:nvPr>
        </p:nvSpPr>
        <p:spPr>
          <a:xfrm>
            <a:off x="671400" y="2141280"/>
            <a:ext cx="7851960" cy="860760"/>
          </a:xfrm>
          <a:prstGeom prst="rect">
            <a:avLst/>
          </a:prstGeom>
          <a:noFill/>
          <a:ln>
            <a:noFill/>
          </a:ln>
        </p:spPr>
        <p:txBody>
          <a:bodyPr anchorCtr="0" anchor="ctr" bIns="91425" lIns="91425" spcFirstLastPara="1" rIns="91425" wrap="square" tIns="91425">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1" name="Google Shape;41;p23"/>
          <p:cNvSpPr txBox="1"/>
          <p:nvPr>
            <p:ph idx="12" type="sldNum"/>
          </p:nvPr>
        </p:nvSpPr>
        <p:spPr>
          <a:xfrm>
            <a:off x="8490240" y="4681080"/>
            <a:ext cx="548280" cy="39312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57"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 name="Shape 44"/>
        <p:cNvGrpSpPr/>
        <p:nvPr/>
      </p:nvGrpSpPr>
      <p:grpSpPr>
        <a:xfrm>
          <a:off x="0" y="0"/>
          <a:ext cx="0" cy="0"/>
          <a:chOff x="0" y="0"/>
          <a:chExt cx="0" cy="0"/>
        </a:xfrm>
      </p:grpSpPr>
      <p:sp>
        <p:nvSpPr>
          <p:cNvPr id="45" name="Google Shape;45;p25"/>
          <p:cNvSpPr txBox="1"/>
          <p:nvPr>
            <p:ph type="title"/>
          </p:nvPr>
        </p:nvSpPr>
        <p:spPr>
          <a:xfrm>
            <a:off x="311760" y="444960"/>
            <a:ext cx="8520120" cy="572400"/>
          </a:xfrm>
          <a:prstGeom prst="rect">
            <a:avLst/>
          </a:prstGeom>
          <a:noFill/>
          <a:ln>
            <a:noFill/>
          </a:ln>
        </p:spPr>
        <p:txBody>
          <a:bodyPr anchorCtr="0" anchor="t" bIns="91425" lIns="91425" spcFirstLastPara="1" rIns="91425" wrap="square" tIns="91425">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6" name="Google Shape;46;p25"/>
          <p:cNvSpPr txBox="1"/>
          <p:nvPr>
            <p:ph idx="1" type="body"/>
          </p:nvPr>
        </p:nvSpPr>
        <p:spPr>
          <a:xfrm>
            <a:off x="311760" y="1152360"/>
            <a:ext cx="3999600" cy="3416040"/>
          </a:xfrm>
          <a:prstGeom prst="rect">
            <a:avLst/>
          </a:prstGeom>
          <a:noFill/>
          <a:ln>
            <a:noFill/>
          </a:ln>
        </p:spPr>
        <p:txBody>
          <a:bodyPr anchorCtr="0" anchor="t" bIns="91425" lIns="91425" spcFirstLastPara="1" rIns="91425" wrap="square" tIns="91425">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7" name="Google Shape;47;p25"/>
          <p:cNvSpPr txBox="1"/>
          <p:nvPr>
            <p:ph idx="2" type="body"/>
          </p:nvPr>
        </p:nvSpPr>
        <p:spPr>
          <a:xfrm>
            <a:off x="4832280" y="1152360"/>
            <a:ext cx="3999600" cy="3416040"/>
          </a:xfrm>
          <a:prstGeom prst="rect">
            <a:avLst/>
          </a:prstGeom>
          <a:noFill/>
          <a:ln>
            <a:noFill/>
          </a:ln>
        </p:spPr>
        <p:txBody>
          <a:bodyPr anchorCtr="0" anchor="t" bIns="91425" lIns="91425" spcFirstLastPara="1" rIns="91425" wrap="square" tIns="91425">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8" name="Google Shape;48;p25"/>
          <p:cNvSpPr txBox="1"/>
          <p:nvPr>
            <p:ph idx="12" type="sldNum"/>
          </p:nvPr>
        </p:nvSpPr>
        <p:spPr>
          <a:xfrm>
            <a:off x="8490240" y="4681080"/>
            <a:ext cx="548280" cy="39312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 name="Shape 54"/>
        <p:cNvGrpSpPr/>
        <p:nvPr/>
      </p:nvGrpSpPr>
      <p:grpSpPr>
        <a:xfrm>
          <a:off x="0" y="0"/>
          <a:ext cx="0" cy="0"/>
          <a:chOff x="0" y="0"/>
          <a:chExt cx="0" cy="0"/>
        </a:xfrm>
      </p:grpSpPr>
      <p:sp>
        <p:nvSpPr>
          <p:cNvPr id="55" name="Google Shape;55;p27"/>
          <p:cNvSpPr txBox="1"/>
          <p:nvPr>
            <p:ph type="title"/>
          </p:nvPr>
        </p:nvSpPr>
        <p:spPr>
          <a:xfrm>
            <a:off x="311760" y="444960"/>
            <a:ext cx="8520120" cy="572400"/>
          </a:xfrm>
          <a:prstGeom prst="rect">
            <a:avLst/>
          </a:prstGeom>
          <a:noFill/>
          <a:ln>
            <a:noFill/>
          </a:ln>
        </p:spPr>
        <p:txBody>
          <a:bodyPr anchorCtr="0" anchor="t" bIns="91425" lIns="91425" spcFirstLastPara="1" rIns="91425" wrap="square" tIns="91425">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6" name="Google Shape;56;p27"/>
          <p:cNvSpPr txBox="1"/>
          <p:nvPr>
            <p:ph idx="12" type="sldNum"/>
          </p:nvPr>
        </p:nvSpPr>
        <p:spPr>
          <a:xfrm>
            <a:off x="8490240" y="4681080"/>
            <a:ext cx="548280" cy="39312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 name="Shape 60"/>
        <p:cNvGrpSpPr/>
        <p:nvPr/>
      </p:nvGrpSpPr>
      <p:grpSpPr>
        <a:xfrm>
          <a:off x="0" y="0"/>
          <a:ext cx="0" cy="0"/>
          <a:chOff x="0" y="0"/>
          <a:chExt cx="0" cy="0"/>
        </a:xfrm>
      </p:grpSpPr>
      <p:sp>
        <p:nvSpPr>
          <p:cNvPr id="61" name="Google Shape;61;p29"/>
          <p:cNvSpPr txBox="1"/>
          <p:nvPr>
            <p:ph type="title"/>
          </p:nvPr>
        </p:nvSpPr>
        <p:spPr>
          <a:xfrm>
            <a:off x="311760" y="555480"/>
            <a:ext cx="2807640" cy="755280"/>
          </a:xfrm>
          <a:prstGeom prst="rect">
            <a:avLst/>
          </a:prstGeom>
          <a:noFill/>
          <a:ln>
            <a:noFill/>
          </a:ln>
        </p:spPr>
        <p:txBody>
          <a:bodyPr anchorCtr="0" anchor="b" bIns="91425" lIns="91425" spcFirstLastPara="1" rIns="91425" wrap="square" tIns="91425">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2" name="Google Shape;62;p29"/>
          <p:cNvSpPr txBox="1"/>
          <p:nvPr>
            <p:ph idx="1" type="body"/>
          </p:nvPr>
        </p:nvSpPr>
        <p:spPr>
          <a:xfrm>
            <a:off x="311760" y="1389600"/>
            <a:ext cx="2807640" cy="3179160"/>
          </a:xfrm>
          <a:prstGeom prst="rect">
            <a:avLst/>
          </a:prstGeom>
          <a:noFill/>
          <a:ln>
            <a:noFill/>
          </a:ln>
        </p:spPr>
        <p:txBody>
          <a:bodyPr anchorCtr="0" anchor="t" bIns="91425" lIns="91425" spcFirstLastPara="1" rIns="91425" wrap="square" tIns="91425">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3" name="Google Shape;63;p29"/>
          <p:cNvSpPr txBox="1"/>
          <p:nvPr>
            <p:ph idx="12" type="sldNum"/>
          </p:nvPr>
        </p:nvSpPr>
        <p:spPr>
          <a:xfrm>
            <a:off x="8490240" y="4681080"/>
            <a:ext cx="548280" cy="39312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buClr>
                <a:schemeClr val="accent3"/>
              </a:buClr>
              <a:buSzPts val="1000"/>
              <a:buFont typeface="Average"/>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6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6" name="Shape 66"/>
        <p:cNvGrpSpPr/>
        <p:nvPr/>
      </p:nvGrpSpPr>
      <p:grpSpPr>
        <a:xfrm>
          <a:off x="0" y="0"/>
          <a:ext cx="0" cy="0"/>
          <a:chOff x="0" y="0"/>
          <a:chExt cx="0" cy="0"/>
        </a:xfrm>
      </p:grpSpPr>
      <p:sp>
        <p:nvSpPr>
          <p:cNvPr id="67" name="Google Shape;67;p31"/>
          <p:cNvSpPr txBox="1"/>
          <p:nvPr>
            <p:ph type="title"/>
          </p:nvPr>
        </p:nvSpPr>
        <p:spPr>
          <a:xfrm>
            <a:off x="490320" y="526320"/>
            <a:ext cx="6226920" cy="4090320"/>
          </a:xfrm>
          <a:prstGeom prst="rect">
            <a:avLst/>
          </a:prstGeom>
          <a:noFill/>
          <a:ln>
            <a:noFill/>
          </a:ln>
        </p:spPr>
        <p:txBody>
          <a:bodyPr anchorCtr="0" anchor="ctr" bIns="91425" lIns="91425" spcFirstLastPara="1" rIns="91425" wrap="square" tIns="91425">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8" name="Google Shape;68;p31"/>
          <p:cNvSpPr txBox="1"/>
          <p:nvPr>
            <p:ph idx="12" type="sldNum"/>
          </p:nvPr>
        </p:nvSpPr>
        <p:spPr>
          <a:xfrm>
            <a:off x="8490240" y="4681080"/>
            <a:ext cx="548280" cy="39312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buClr>
                <a:schemeClr val="lt1"/>
              </a:buClr>
              <a:buSzPts val="1000"/>
              <a:buFont typeface="Average"/>
              <a:buNone/>
              <a:defRPr b="0" i="0" sz="1000" u="none" cap="none" strike="noStrike">
                <a:solidFill>
                  <a:schemeClr val="lt1"/>
                </a:solidFill>
                <a:latin typeface="Average"/>
                <a:ea typeface="Average"/>
                <a:cs typeface="Average"/>
                <a:sym typeface="Average"/>
              </a:defRPr>
            </a:lvl1pPr>
            <a:lvl2pPr indent="0" lvl="1" marL="0" marR="0" rtl="0" algn="r">
              <a:lnSpc>
                <a:spcPct val="100000"/>
              </a:lnSpc>
              <a:spcBef>
                <a:spcPts val="0"/>
              </a:spcBef>
              <a:buClr>
                <a:schemeClr val="lt1"/>
              </a:buClr>
              <a:buSzPts val="1000"/>
              <a:buFont typeface="Average"/>
              <a:buNone/>
              <a:defRPr b="0" i="0" sz="1000" u="none" cap="none" strike="noStrike">
                <a:solidFill>
                  <a:schemeClr val="lt1"/>
                </a:solidFill>
                <a:latin typeface="Average"/>
                <a:ea typeface="Average"/>
                <a:cs typeface="Average"/>
                <a:sym typeface="Average"/>
              </a:defRPr>
            </a:lvl2pPr>
            <a:lvl3pPr indent="0" lvl="2" marL="0" marR="0" rtl="0" algn="r">
              <a:lnSpc>
                <a:spcPct val="100000"/>
              </a:lnSpc>
              <a:spcBef>
                <a:spcPts val="0"/>
              </a:spcBef>
              <a:buClr>
                <a:schemeClr val="lt1"/>
              </a:buClr>
              <a:buSzPts val="1000"/>
              <a:buFont typeface="Average"/>
              <a:buNone/>
              <a:defRPr b="0" i="0" sz="1000" u="none" cap="none" strike="noStrike">
                <a:solidFill>
                  <a:schemeClr val="lt1"/>
                </a:solidFill>
                <a:latin typeface="Average"/>
                <a:ea typeface="Average"/>
                <a:cs typeface="Average"/>
                <a:sym typeface="Average"/>
              </a:defRPr>
            </a:lvl3pPr>
            <a:lvl4pPr indent="0" lvl="3" marL="0" marR="0" rtl="0" algn="r">
              <a:lnSpc>
                <a:spcPct val="100000"/>
              </a:lnSpc>
              <a:spcBef>
                <a:spcPts val="0"/>
              </a:spcBef>
              <a:buClr>
                <a:schemeClr val="lt1"/>
              </a:buClr>
              <a:buSzPts val="1000"/>
              <a:buFont typeface="Average"/>
              <a:buNone/>
              <a:defRPr b="0" i="0" sz="1000" u="none" cap="none" strike="noStrike">
                <a:solidFill>
                  <a:schemeClr val="lt1"/>
                </a:solidFill>
                <a:latin typeface="Average"/>
                <a:ea typeface="Average"/>
                <a:cs typeface="Average"/>
                <a:sym typeface="Average"/>
              </a:defRPr>
            </a:lvl4pPr>
            <a:lvl5pPr indent="0" lvl="4" marL="0" marR="0" rtl="0" algn="r">
              <a:lnSpc>
                <a:spcPct val="100000"/>
              </a:lnSpc>
              <a:spcBef>
                <a:spcPts val="0"/>
              </a:spcBef>
              <a:buClr>
                <a:schemeClr val="lt1"/>
              </a:buClr>
              <a:buSzPts val="1000"/>
              <a:buFont typeface="Average"/>
              <a:buNone/>
              <a:defRPr b="0" i="0" sz="1000" u="none" cap="none" strike="noStrike">
                <a:solidFill>
                  <a:schemeClr val="lt1"/>
                </a:solidFill>
                <a:latin typeface="Average"/>
                <a:ea typeface="Average"/>
                <a:cs typeface="Average"/>
                <a:sym typeface="Average"/>
              </a:defRPr>
            </a:lvl5pPr>
            <a:lvl6pPr indent="0" lvl="5" marL="0" marR="0" rtl="0" algn="r">
              <a:lnSpc>
                <a:spcPct val="100000"/>
              </a:lnSpc>
              <a:spcBef>
                <a:spcPts val="0"/>
              </a:spcBef>
              <a:buClr>
                <a:schemeClr val="lt1"/>
              </a:buClr>
              <a:buSzPts val="1000"/>
              <a:buFont typeface="Average"/>
              <a:buNone/>
              <a:defRPr b="0" i="0" sz="1000" u="none" cap="none" strike="noStrike">
                <a:solidFill>
                  <a:schemeClr val="lt1"/>
                </a:solidFill>
                <a:latin typeface="Average"/>
                <a:ea typeface="Average"/>
                <a:cs typeface="Average"/>
                <a:sym typeface="Average"/>
              </a:defRPr>
            </a:lvl6pPr>
            <a:lvl7pPr indent="0" lvl="6" marL="0" marR="0" rtl="0" algn="r">
              <a:lnSpc>
                <a:spcPct val="100000"/>
              </a:lnSpc>
              <a:spcBef>
                <a:spcPts val="0"/>
              </a:spcBef>
              <a:buClr>
                <a:schemeClr val="lt1"/>
              </a:buClr>
              <a:buSzPts val="1000"/>
              <a:buFont typeface="Average"/>
              <a:buNone/>
              <a:defRPr b="0" i="0" sz="1000" u="none" cap="none" strike="noStrike">
                <a:solidFill>
                  <a:schemeClr val="lt1"/>
                </a:solidFill>
                <a:latin typeface="Average"/>
                <a:ea typeface="Average"/>
                <a:cs typeface="Average"/>
                <a:sym typeface="Average"/>
              </a:defRPr>
            </a:lvl7pPr>
            <a:lvl8pPr indent="0" lvl="7" marL="0" marR="0" rtl="0" algn="r">
              <a:lnSpc>
                <a:spcPct val="100000"/>
              </a:lnSpc>
              <a:spcBef>
                <a:spcPts val="0"/>
              </a:spcBef>
              <a:buClr>
                <a:schemeClr val="lt1"/>
              </a:buClr>
              <a:buSzPts val="1000"/>
              <a:buFont typeface="Average"/>
              <a:buNone/>
              <a:defRPr b="0" i="0" sz="1000" u="none" cap="none" strike="noStrike">
                <a:solidFill>
                  <a:schemeClr val="lt1"/>
                </a:solidFill>
                <a:latin typeface="Average"/>
                <a:ea typeface="Average"/>
                <a:cs typeface="Average"/>
                <a:sym typeface="Average"/>
              </a:defRPr>
            </a:lvl8pPr>
            <a:lvl9pPr indent="0" lvl="8" marL="0" marR="0" rtl="0" algn="r">
              <a:lnSpc>
                <a:spcPct val="100000"/>
              </a:lnSpc>
              <a:spcBef>
                <a:spcPts val="0"/>
              </a:spcBef>
              <a:buClr>
                <a:schemeClr val="lt1"/>
              </a:buClr>
              <a:buSzPts val="1000"/>
              <a:buFont typeface="Average"/>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65"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phuse-org.github.io/OSDocuMeta/minutes.html" TargetMode="External"/><Relationship Id="rId4" Type="http://schemas.openxmlformats.org/officeDocument/2006/relationships/hyperlink" Target="https://github.com/phuse-org/OSDocuMeta/issues/new/choos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github.com/RConsortium/submissions-pilot3-adam-to-fda/blob/main/m5/datasets/rconsortiumpilot3/analysis/adam/datasets/adrg.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jpg"/><Relationship Id="rId4" Type="http://schemas.openxmlformats.org/officeDocument/2006/relationships/image" Target="../media/image11.jpg"/><Relationship Id="rId5" Type="http://schemas.openxmlformats.org/officeDocument/2006/relationships/image" Target="../media/image7.jpg"/><Relationship Id="rId6"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youtu.be/vPmNdHTVYm8?si=ZRtnt1nQvP0Kx9xR" TargetMode="Externa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github.com/RConsortium/submissions-pilot3-adam-to-fda/blob/main/m5/datasets/rconsortiumpilot3/analysis/adam/datasets/adrg.pdf" TargetMode="External"/><Relationship Id="rId4" Type="http://schemas.openxmlformats.org/officeDocument/2006/relationships/image" Target="../media/image21.png"/><Relationship Id="rId11" Type="http://schemas.openxmlformats.org/officeDocument/2006/relationships/image" Target="../media/image5.png"/><Relationship Id="rId10" Type="http://schemas.openxmlformats.org/officeDocument/2006/relationships/image" Target="../media/image10.png"/><Relationship Id="rId9" Type="http://schemas.openxmlformats.org/officeDocument/2006/relationships/image" Target="../media/image4.png"/><Relationship Id="rId5" Type="http://schemas.openxmlformats.org/officeDocument/2006/relationships/image" Target="../media/image19.png"/><Relationship Id="rId6" Type="http://schemas.openxmlformats.org/officeDocument/2006/relationships/image" Target="../media/image6.png"/><Relationship Id="rId7" Type="http://schemas.openxmlformats.org/officeDocument/2006/relationships/image" Target="../media/image18.png"/><Relationship Id="rId8"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5.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title"/>
          </p:nvPr>
        </p:nvSpPr>
        <p:spPr>
          <a:xfrm>
            <a:off x="671400" y="990720"/>
            <a:ext cx="7801200" cy="1729800"/>
          </a:xfrm>
          <a:prstGeom prst="rect">
            <a:avLst/>
          </a:prstGeom>
          <a:noFill/>
          <a:ln>
            <a:noFill/>
          </a:ln>
        </p:spPr>
        <p:txBody>
          <a:bodyPr anchorCtr="0" anchor="b" bIns="91425" lIns="91425" spcFirstLastPara="1" rIns="91425" wrap="square" tIns="91425">
            <a:normAutofit fontScale="74806" lnSpcReduction="10000"/>
          </a:bodyPr>
          <a:lstStyle/>
          <a:p>
            <a:pPr indent="0" lvl="0" marL="0" rtl="0" algn="ctr">
              <a:lnSpc>
                <a:spcPct val="100000"/>
              </a:lnSpc>
              <a:spcBef>
                <a:spcPts val="0"/>
              </a:spcBef>
              <a:spcAft>
                <a:spcPts val="0"/>
              </a:spcAft>
              <a:buClr>
                <a:srgbClr val="FFF2CC"/>
              </a:buClr>
              <a:buSzPct val="100000"/>
              <a:buFont typeface="Oswald"/>
              <a:buNone/>
            </a:pPr>
            <a:r>
              <a:rPr b="0" lang="en" sz="4800" strike="noStrike">
                <a:solidFill>
                  <a:srgbClr val="FFF2CC"/>
                </a:solidFill>
                <a:latin typeface="Oswald"/>
                <a:ea typeface="Oswald"/>
                <a:cs typeface="Oswald"/>
                <a:sym typeface="Oswald"/>
              </a:rPr>
              <a:t>Enhancing Clinical Trials FDA Submission Documentation through the Power of Metadata</a:t>
            </a:r>
            <a:endParaRPr b="0" sz="4800" strike="noStrike">
              <a:solidFill>
                <a:srgbClr val="000000"/>
              </a:solidFill>
              <a:latin typeface="Arial"/>
              <a:ea typeface="Arial"/>
              <a:cs typeface="Arial"/>
              <a:sym typeface="Arial"/>
            </a:endParaRPr>
          </a:p>
        </p:txBody>
      </p:sp>
      <p:sp>
        <p:nvSpPr>
          <p:cNvPr id="89" name="Google Shape;89;p1"/>
          <p:cNvSpPr txBox="1"/>
          <p:nvPr>
            <p:ph idx="1" type="subTitle"/>
          </p:nvPr>
        </p:nvSpPr>
        <p:spPr>
          <a:xfrm>
            <a:off x="510480" y="2953800"/>
            <a:ext cx="8122680" cy="481320"/>
          </a:xfrm>
          <a:prstGeom prst="rect">
            <a:avLst/>
          </a:prstGeom>
          <a:noFill/>
          <a:ln>
            <a:noFill/>
          </a:ln>
        </p:spPr>
        <p:txBody>
          <a:bodyPr anchorCtr="0" anchor="t" bIns="91425" lIns="91425" spcFirstLastPara="1" rIns="91425" wrap="square" tIns="91425">
            <a:normAutofit/>
          </a:bodyPr>
          <a:lstStyle/>
          <a:p>
            <a:pPr indent="0" lvl="0" marL="0" marR="0" rtl="0" algn="r">
              <a:lnSpc>
                <a:spcPct val="100000"/>
              </a:lnSpc>
              <a:spcBef>
                <a:spcPts val="0"/>
              </a:spcBef>
              <a:spcAft>
                <a:spcPts val="0"/>
              </a:spcAft>
              <a:buClr>
                <a:schemeClr val="accent3"/>
              </a:buClr>
              <a:buSzPts val="1500"/>
              <a:buFont typeface="Average"/>
              <a:buNone/>
            </a:pPr>
            <a:r>
              <a:rPr b="0" i="1" lang="en" sz="1500" u="none" cap="none" strike="noStrike">
                <a:solidFill>
                  <a:schemeClr val="accent3"/>
                </a:solidFill>
                <a:latin typeface="Average"/>
                <a:ea typeface="Average"/>
                <a:cs typeface="Average"/>
                <a:sym typeface="Average"/>
              </a:rPr>
              <a:t>A Proposal for New Standards in Open-Source Submissions</a:t>
            </a:r>
            <a:endParaRPr b="0" i="0" sz="1500" u="none" cap="none" strike="noStrike">
              <a:solidFill>
                <a:srgbClr val="000000"/>
              </a:solidFill>
              <a:latin typeface="Arial"/>
              <a:ea typeface="Arial"/>
              <a:cs typeface="Arial"/>
              <a:sym typeface="Arial"/>
            </a:endParaRPr>
          </a:p>
        </p:txBody>
      </p:sp>
      <p:sp>
        <p:nvSpPr>
          <p:cNvPr id="90" name="Google Shape;90;p1"/>
          <p:cNvSpPr txBox="1"/>
          <p:nvPr>
            <p:ph idx="1" type="subTitle"/>
          </p:nvPr>
        </p:nvSpPr>
        <p:spPr>
          <a:xfrm>
            <a:off x="510480" y="3791880"/>
            <a:ext cx="8122680" cy="1220400"/>
          </a:xfrm>
          <a:prstGeom prst="rect">
            <a:avLst/>
          </a:prstGeom>
          <a:noFill/>
          <a:ln>
            <a:noFill/>
          </a:ln>
        </p:spPr>
        <p:txBody>
          <a:bodyPr anchorCtr="0" anchor="t" bIns="91425" lIns="91425" spcFirstLastPara="1" rIns="91425" wrap="square" tIns="91425">
            <a:normAutofit fontScale="80458"/>
          </a:bodyPr>
          <a:lstStyle/>
          <a:p>
            <a:pPr indent="0" lvl="0" marL="0" marR="0" rtl="0" algn="ctr">
              <a:lnSpc>
                <a:spcPct val="100000"/>
              </a:lnSpc>
              <a:spcBef>
                <a:spcPts val="0"/>
              </a:spcBef>
              <a:spcAft>
                <a:spcPts val="0"/>
              </a:spcAft>
              <a:buClr>
                <a:schemeClr val="accent3"/>
              </a:buClr>
              <a:buSzPct val="100000"/>
              <a:buFont typeface="Average"/>
              <a:buNone/>
            </a:pPr>
            <a:r>
              <a:rPr b="0" i="0" lang="en" sz="2100" u="none" cap="none" strike="noStrike">
                <a:solidFill>
                  <a:schemeClr val="accent3"/>
                </a:solidFill>
                <a:latin typeface="Average"/>
                <a:ea typeface="Average"/>
                <a:cs typeface="Average"/>
                <a:sym typeface="Average"/>
              </a:rPr>
              <a:t>FDA Quarterly Meeting : 16OCT2024</a:t>
            </a:r>
            <a:endParaRPr b="0" i="0" sz="2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SzPct val="100000"/>
              <a:buFont typeface="Arial"/>
              <a:buNone/>
            </a:pPr>
            <a:r>
              <a:t/>
            </a:r>
            <a:endParaRPr b="0" i="0" sz="2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accent3"/>
              </a:buClr>
              <a:buSzPct val="100000"/>
              <a:buFont typeface="Average"/>
              <a:buNone/>
            </a:pPr>
            <a:r>
              <a:rPr b="0" i="0" lang="en" sz="2100" u="none" cap="none" strike="noStrike">
                <a:solidFill>
                  <a:schemeClr val="accent3"/>
                </a:solidFill>
                <a:latin typeface="Average"/>
                <a:ea typeface="Average"/>
                <a:cs typeface="Average"/>
                <a:sym typeface="Average"/>
              </a:rPr>
              <a:t>Presented by the PHUSE Open-Source Metadata Documentation Working Group (OSDocuMetaWG)</a:t>
            </a:r>
            <a:endParaRPr b="0" i="0" sz="2100" u="none" cap="none" strike="noStrike">
              <a:solidFill>
                <a:srgbClr val="000000"/>
              </a:solidFill>
              <a:latin typeface="Arial"/>
              <a:ea typeface="Arial"/>
              <a:cs typeface="Arial"/>
              <a:sym typeface="Arial"/>
            </a:endParaRPr>
          </a:p>
        </p:txBody>
      </p:sp>
      <p:pic>
        <p:nvPicPr>
          <p:cNvPr id="91" name="Google Shape;91;p1"/>
          <p:cNvPicPr preferRelativeResize="0"/>
          <p:nvPr/>
        </p:nvPicPr>
        <p:blipFill rotWithShape="1">
          <a:blip r:embed="rId3">
            <a:alphaModFix/>
          </a:blip>
          <a:srcRect b="0" l="0" r="0" t="0"/>
          <a:stretch/>
        </p:blipFill>
        <p:spPr>
          <a:xfrm>
            <a:off x="7910930" y="114835"/>
            <a:ext cx="1015561" cy="87587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0"/>
          <p:cNvSpPr txBox="1"/>
          <p:nvPr>
            <p:ph type="title"/>
          </p:nvPr>
        </p:nvSpPr>
        <p:spPr>
          <a:xfrm>
            <a:off x="311760" y="444960"/>
            <a:ext cx="8520120" cy="572400"/>
          </a:xfrm>
          <a:prstGeom prst="rect">
            <a:avLst/>
          </a:prstGeom>
          <a:noFill/>
          <a:ln>
            <a:noFill/>
          </a:ln>
        </p:spPr>
        <p:txBody>
          <a:bodyPr anchorCtr="0" anchor="t" bIns="91425" lIns="91425" spcFirstLastPara="1" rIns="91425" wrap="square" tIns="91425">
            <a:normAutofit fontScale="87027"/>
          </a:bodyPr>
          <a:lstStyle/>
          <a:p>
            <a:pPr indent="0" lvl="0" marL="0" rtl="0" algn="l">
              <a:lnSpc>
                <a:spcPct val="100000"/>
              </a:lnSpc>
              <a:spcBef>
                <a:spcPts val="0"/>
              </a:spcBef>
              <a:spcAft>
                <a:spcPts val="0"/>
              </a:spcAft>
              <a:buClr>
                <a:schemeClr val="dk1"/>
              </a:buClr>
              <a:buSzPct val="100000"/>
              <a:buFont typeface="Oswald"/>
              <a:buNone/>
            </a:pPr>
            <a:r>
              <a:rPr b="0" lang="en" sz="3000" strike="noStrike">
                <a:solidFill>
                  <a:schemeClr val="dk1"/>
                </a:solidFill>
                <a:latin typeface="Oswald"/>
                <a:ea typeface="Oswald"/>
                <a:cs typeface="Oswald"/>
                <a:sym typeface="Oswald"/>
              </a:rPr>
              <a:t>Possible solutions</a:t>
            </a:r>
            <a:endParaRPr b="0" sz="3000" strike="noStrike">
              <a:solidFill>
                <a:srgbClr val="000000"/>
              </a:solidFill>
              <a:latin typeface="Arial"/>
              <a:ea typeface="Arial"/>
              <a:cs typeface="Arial"/>
              <a:sym typeface="Arial"/>
            </a:endParaRPr>
          </a:p>
        </p:txBody>
      </p:sp>
      <p:sp>
        <p:nvSpPr>
          <p:cNvPr id="168" name="Google Shape;168;p10"/>
          <p:cNvSpPr txBox="1"/>
          <p:nvPr>
            <p:ph idx="1" type="body"/>
          </p:nvPr>
        </p:nvSpPr>
        <p:spPr>
          <a:xfrm>
            <a:off x="311760" y="1152360"/>
            <a:ext cx="8520120" cy="3416040"/>
          </a:xfrm>
          <a:prstGeom prst="rect">
            <a:avLst/>
          </a:prstGeom>
          <a:noFill/>
          <a:ln>
            <a:noFill/>
          </a:ln>
        </p:spPr>
        <p:txBody>
          <a:bodyPr anchorCtr="0" anchor="t" bIns="91425" lIns="91425" spcFirstLastPara="1" rIns="91425" wrap="square" tIns="91425">
            <a:normAutofit/>
          </a:bodyPr>
          <a:lstStyle/>
          <a:p>
            <a:pPr indent="-343080" lvl="0" marL="457200" marR="0" rtl="0" algn="l">
              <a:lnSpc>
                <a:spcPct val="115000"/>
              </a:lnSpc>
              <a:spcBef>
                <a:spcPts val="0"/>
              </a:spcBef>
              <a:spcAft>
                <a:spcPts val="0"/>
              </a:spcAft>
              <a:buClr>
                <a:srgbClr val="CACACA"/>
              </a:buClr>
              <a:buSzPts val="1800"/>
              <a:buFont typeface="Average"/>
              <a:buChar char="●"/>
            </a:pPr>
            <a:r>
              <a:rPr b="0" i="0" lang="en" sz="1800" u="none" cap="none" strike="noStrike">
                <a:solidFill>
                  <a:schemeClr val="accent3"/>
                </a:solidFill>
                <a:latin typeface="Average"/>
                <a:ea typeface="Average"/>
                <a:cs typeface="Average"/>
                <a:sym typeface="Average"/>
              </a:rPr>
              <a:t>Open Source submissions </a:t>
            </a:r>
            <a:endParaRPr b="0" i="0" sz="1800" u="none" cap="none" strike="noStrike">
              <a:solidFill>
                <a:srgbClr val="000000"/>
              </a:solidFill>
              <a:latin typeface="Arial"/>
              <a:ea typeface="Arial"/>
              <a:cs typeface="Arial"/>
              <a:sym typeface="Arial"/>
            </a:endParaRPr>
          </a:p>
          <a:p>
            <a:pPr indent="-317520" lvl="1" marL="914400" marR="0" rtl="0" algn="l">
              <a:lnSpc>
                <a:spcPct val="115000"/>
              </a:lnSpc>
              <a:spcBef>
                <a:spcPts val="0"/>
              </a:spcBef>
              <a:spcAft>
                <a:spcPts val="0"/>
              </a:spcAft>
              <a:buClr>
                <a:srgbClr val="CACACA"/>
              </a:buClr>
              <a:buSzPts val="1400"/>
              <a:buFont typeface="Average"/>
              <a:buChar char="○"/>
            </a:pPr>
            <a:r>
              <a:rPr b="0" i="0" lang="en" sz="1400" u="none" cap="none" strike="noStrike">
                <a:solidFill>
                  <a:schemeClr val="accent3"/>
                </a:solidFill>
                <a:latin typeface="Average"/>
                <a:ea typeface="Average"/>
                <a:cs typeface="Average"/>
                <a:sym typeface="Average"/>
              </a:rPr>
              <a:t>Add the information to the SAP and ADRG</a:t>
            </a:r>
            <a:endParaRPr b="0" i="0" sz="1400" u="none" cap="none" strike="noStrike">
              <a:solidFill>
                <a:srgbClr val="000000"/>
              </a:solidFill>
              <a:latin typeface="Arial"/>
              <a:ea typeface="Arial"/>
              <a:cs typeface="Arial"/>
              <a:sym typeface="Arial"/>
            </a:endParaRPr>
          </a:p>
          <a:p>
            <a:pPr indent="-317520" lvl="1" marL="914400" marR="0" rtl="0" algn="l">
              <a:lnSpc>
                <a:spcPct val="115000"/>
              </a:lnSpc>
              <a:spcBef>
                <a:spcPts val="0"/>
              </a:spcBef>
              <a:spcAft>
                <a:spcPts val="0"/>
              </a:spcAft>
              <a:buClr>
                <a:srgbClr val="CACACA"/>
              </a:buClr>
              <a:buSzPts val="1400"/>
              <a:buFont typeface="Average"/>
              <a:buChar char="○"/>
            </a:pPr>
            <a:r>
              <a:rPr b="0" i="0" lang="en" sz="1400" u="none" cap="none" strike="noStrike">
                <a:solidFill>
                  <a:schemeClr val="accent3"/>
                </a:solidFill>
                <a:latin typeface="Average"/>
                <a:ea typeface="Average"/>
                <a:cs typeface="Average"/>
                <a:sym typeface="Average"/>
              </a:rPr>
              <a:t>Add the information to the ADRG - similar to the example submissions</a:t>
            </a:r>
            <a:endParaRPr b="0" i="0" sz="1400" u="none" cap="none" strike="noStrike">
              <a:solidFill>
                <a:srgbClr val="000000"/>
              </a:solidFill>
              <a:latin typeface="Arial"/>
              <a:ea typeface="Arial"/>
              <a:cs typeface="Arial"/>
              <a:sym typeface="Arial"/>
            </a:endParaRPr>
          </a:p>
          <a:p>
            <a:pPr indent="-317520" lvl="1" marL="914400" marR="0" rtl="0" algn="l">
              <a:lnSpc>
                <a:spcPct val="115000"/>
              </a:lnSpc>
              <a:spcBef>
                <a:spcPts val="0"/>
              </a:spcBef>
              <a:spcAft>
                <a:spcPts val="0"/>
              </a:spcAft>
              <a:buClr>
                <a:srgbClr val="CACACA"/>
              </a:buClr>
              <a:buSzPts val="1400"/>
              <a:buFont typeface="Average"/>
              <a:buChar char="○"/>
            </a:pPr>
            <a:r>
              <a:rPr b="0" i="0" lang="en" sz="1400" u="none" cap="none" strike="noStrike">
                <a:solidFill>
                  <a:schemeClr val="accent3"/>
                </a:solidFill>
                <a:latin typeface="Average"/>
                <a:ea typeface="Average"/>
                <a:cs typeface="Average"/>
                <a:sym typeface="Average"/>
              </a:rPr>
              <a:t>Create a supplementary document to ADRG with the open source information</a:t>
            </a:r>
            <a:endParaRPr b="0" i="0" sz="1400" u="none" cap="none" strike="noStrike">
              <a:solidFill>
                <a:srgbClr val="000000"/>
              </a:solidFill>
              <a:latin typeface="Arial"/>
              <a:ea typeface="Arial"/>
              <a:cs typeface="Arial"/>
              <a:sym typeface="Arial"/>
            </a:endParaRPr>
          </a:p>
          <a:p>
            <a:pPr indent="-317520" lvl="1" marL="914400" marR="0" rtl="0" algn="l">
              <a:lnSpc>
                <a:spcPct val="115000"/>
              </a:lnSpc>
              <a:spcBef>
                <a:spcPts val="0"/>
              </a:spcBef>
              <a:spcAft>
                <a:spcPts val="0"/>
              </a:spcAft>
              <a:buClr>
                <a:srgbClr val="CACACA"/>
              </a:buClr>
              <a:buSzPts val="1400"/>
              <a:buFont typeface="Average"/>
              <a:buChar char="○"/>
            </a:pPr>
            <a:r>
              <a:rPr b="0" i="0" lang="en" sz="1400" u="none" cap="none" strike="noStrike">
                <a:solidFill>
                  <a:schemeClr val="accent3"/>
                </a:solidFill>
                <a:latin typeface="Average"/>
                <a:ea typeface="Average"/>
                <a:cs typeface="Average"/>
                <a:sym typeface="Average"/>
              </a:rPr>
              <a:t>Other? </a:t>
            </a:r>
            <a:endParaRPr b="0" i="0" sz="1400" u="none" cap="none" strike="noStrike">
              <a:solidFill>
                <a:srgbClr val="000000"/>
              </a:solidFill>
              <a:latin typeface="Arial"/>
              <a:ea typeface="Arial"/>
              <a:cs typeface="Arial"/>
              <a:sym typeface="Arial"/>
            </a:endParaRPr>
          </a:p>
          <a:p>
            <a:pPr indent="-343080" lvl="0" marL="457200" marR="0" rtl="0" algn="l">
              <a:lnSpc>
                <a:spcPct val="115000"/>
              </a:lnSpc>
              <a:spcBef>
                <a:spcPts val="0"/>
              </a:spcBef>
              <a:spcAft>
                <a:spcPts val="0"/>
              </a:spcAft>
              <a:buClr>
                <a:srgbClr val="CACACA"/>
              </a:buClr>
              <a:buSzPts val="1800"/>
              <a:buFont typeface="Average"/>
              <a:buChar char="●"/>
            </a:pPr>
            <a:r>
              <a:rPr b="0" i="0" lang="en" sz="1800" u="none" cap="none" strike="noStrike">
                <a:solidFill>
                  <a:schemeClr val="accent3"/>
                </a:solidFill>
                <a:latin typeface="Average"/>
                <a:ea typeface="Average"/>
                <a:cs typeface="Average"/>
                <a:sym typeface="Average"/>
              </a:rPr>
              <a:t>Hybrid Submissions</a:t>
            </a:r>
            <a:endParaRPr b="0" i="0" sz="1800" u="none" cap="none" strike="noStrike">
              <a:solidFill>
                <a:srgbClr val="000000"/>
              </a:solidFill>
              <a:latin typeface="Arial"/>
              <a:ea typeface="Arial"/>
              <a:cs typeface="Arial"/>
              <a:sym typeface="Arial"/>
            </a:endParaRPr>
          </a:p>
          <a:p>
            <a:pPr indent="-317520" lvl="1" marL="914400" marR="0" rtl="0" algn="l">
              <a:lnSpc>
                <a:spcPct val="115000"/>
              </a:lnSpc>
              <a:spcBef>
                <a:spcPts val="0"/>
              </a:spcBef>
              <a:spcAft>
                <a:spcPts val="0"/>
              </a:spcAft>
              <a:buClr>
                <a:srgbClr val="CACACA"/>
              </a:buClr>
              <a:buSzPts val="1400"/>
              <a:buFont typeface="Average"/>
              <a:buChar char="○"/>
            </a:pPr>
            <a:r>
              <a:rPr b="0" i="0" lang="en" sz="1400" u="none" cap="none" strike="noStrike">
                <a:solidFill>
                  <a:schemeClr val="accent3"/>
                </a:solidFill>
                <a:latin typeface="Average"/>
                <a:ea typeface="Average"/>
                <a:cs typeface="Average"/>
                <a:sym typeface="Average"/>
              </a:rPr>
              <a:t>Add the information to the SAP and ADRG?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1"/>
          <p:cNvSpPr txBox="1"/>
          <p:nvPr>
            <p:ph type="title"/>
          </p:nvPr>
        </p:nvSpPr>
        <p:spPr>
          <a:xfrm>
            <a:off x="311760" y="444960"/>
            <a:ext cx="8520120" cy="572400"/>
          </a:xfrm>
          <a:prstGeom prst="rect">
            <a:avLst/>
          </a:prstGeom>
          <a:noFill/>
          <a:ln>
            <a:noFill/>
          </a:ln>
        </p:spPr>
        <p:txBody>
          <a:bodyPr anchorCtr="0" anchor="t" bIns="91425" lIns="91425" spcFirstLastPara="1" rIns="91425" wrap="square" tIns="91425">
            <a:normAutofit fontScale="93362"/>
          </a:bodyPr>
          <a:lstStyle/>
          <a:p>
            <a:pPr indent="0" lvl="0" marL="0" rtl="0" algn="l">
              <a:lnSpc>
                <a:spcPct val="115000"/>
              </a:lnSpc>
              <a:spcBef>
                <a:spcPts val="0"/>
              </a:spcBef>
              <a:spcAft>
                <a:spcPts val="0"/>
              </a:spcAft>
              <a:buClr>
                <a:schemeClr val="dk1"/>
              </a:buClr>
              <a:buSzPct val="100000"/>
              <a:buFont typeface="Oswald"/>
              <a:buNone/>
            </a:pPr>
            <a:r>
              <a:rPr b="1" lang="en" sz="2500" strike="noStrike">
                <a:solidFill>
                  <a:schemeClr val="dk1"/>
                </a:solidFill>
                <a:latin typeface="Oswald"/>
                <a:ea typeface="Oswald"/>
                <a:cs typeface="Oswald"/>
                <a:sym typeface="Oswald"/>
              </a:rPr>
              <a:t>Next Steps and Feedback</a:t>
            </a:r>
            <a:endParaRPr b="0" sz="2500" strike="noStrike">
              <a:solidFill>
                <a:srgbClr val="000000"/>
              </a:solidFill>
              <a:latin typeface="Arial"/>
              <a:ea typeface="Arial"/>
              <a:cs typeface="Arial"/>
              <a:sym typeface="Arial"/>
            </a:endParaRPr>
          </a:p>
        </p:txBody>
      </p:sp>
      <p:sp>
        <p:nvSpPr>
          <p:cNvPr id="174" name="Google Shape;174;p11"/>
          <p:cNvSpPr txBox="1"/>
          <p:nvPr>
            <p:ph idx="1" type="body"/>
          </p:nvPr>
        </p:nvSpPr>
        <p:spPr>
          <a:xfrm>
            <a:off x="311760" y="1152360"/>
            <a:ext cx="8520120" cy="3416040"/>
          </a:xfrm>
          <a:prstGeom prst="rect">
            <a:avLst/>
          </a:prstGeom>
          <a:noFill/>
          <a:ln>
            <a:noFill/>
          </a:ln>
        </p:spPr>
        <p:txBody>
          <a:bodyPr anchorCtr="0" anchor="t" bIns="91425" lIns="91425" spcFirstLastPara="1" rIns="91425" wrap="square" tIns="91425">
            <a:normAutofit/>
          </a:bodyPr>
          <a:lstStyle/>
          <a:p>
            <a:pPr indent="-298440" lvl="0" marL="457200" marR="0" rtl="0" algn="l">
              <a:lnSpc>
                <a:spcPct val="115000"/>
              </a:lnSpc>
              <a:spcBef>
                <a:spcPts val="0"/>
              </a:spcBef>
              <a:spcAft>
                <a:spcPts val="0"/>
              </a:spcAft>
              <a:buClr>
                <a:srgbClr val="FFFFFF"/>
              </a:buClr>
              <a:buSzPts val="1100"/>
              <a:buFont typeface="Arial"/>
              <a:buChar char="●"/>
            </a:pPr>
            <a:r>
              <a:rPr b="1" i="0" lang="en" sz="1100" u="none" cap="none" strike="noStrike">
                <a:solidFill>
                  <a:schemeClr val="dk1"/>
                </a:solidFill>
                <a:latin typeface="Arial"/>
                <a:ea typeface="Arial"/>
                <a:cs typeface="Arial"/>
                <a:sym typeface="Arial"/>
              </a:rPr>
              <a:t>Review and Feedback :</a:t>
            </a:r>
            <a:endParaRPr b="0" i="0" sz="1100" u="none" cap="none" strike="noStrike">
              <a:solidFill>
                <a:srgbClr val="000000"/>
              </a:solidFill>
              <a:latin typeface="Arial"/>
              <a:ea typeface="Arial"/>
              <a:cs typeface="Arial"/>
              <a:sym typeface="Arial"/>
            </a:endParaRPr>
          </a:p>
          <a:p>
            <a:pPr indent="-298440" lvl="1" marL="914400" marR="0" rtl="0" algn="l">
              <a:lnSpc>
                <a:spcPct val="115000"/>
              </a:lnSpc>
              <a:spcBef>
                <a:spcPts val="0"/>
              </a:spcBef>
              <a:spcAft>
                <a:spcPts val="0"/>
              </a:spcAft>
              <a:buClr>
                <a:srgbClr val="FFFFFF"/>
              </a:buClr>
              <a:buSzPts val="1100"/>
              <a:buFont typeface="Arial"/>
              <a:buChar char="○"/>
            </a:pPr>
            <a:r>
              <a:rPr b="0" i="0" lang="en" sz="1100" u="none" cap="none" strike="noStrike">
                <a:solidFill>
                  <a:schemeClr val="dk1"/>
                </a:solidFill>
                <a:latin typeface="Arial"/>
                <a:ea typeface="Arial"/>
                <a:cs typeface="Arial"/>
                <a:sym typeface="Arial"/>
              </a:rPr>
              <a:t>Current notes and brainstorming : </a:t>
            </a:r>
            <a:r>
              <a:rPr b="0" i="0" lang="en" sz="1100" u="sng" cap="none" strike="noStrike">
                <a:solidFill>
                  <a:schemeClr val="hlink"/>
                </a:solidFill>
                <a:latin typeface="Arial"/>
                <a:ea typeface="Arial"/>
                <a:cs typeface="Arial"/>
                <a:sym typeface="Arial"/>
                <a:hlinkClick r:id="rId3"/>
              </a:rPr>
              <a:t>OSDocuMeta Minutes</a:t>
            </a:r>
            <a:endParaRPr b="0" i="0" sz="1100" u="none" cap="none" strike="noStrike">
              <a:solidFill>
                <a:srgbClr val="000000"/>
              </a:solidFill>
              <a:latin typeface="Arial"/>
              <a:ea typeface="Arial"/>
              <a:cs typeface="Arial"/>
              <a:sym typeface="Arial"/>
            </a:endParaRPr>
          </a:p>
          <a:p>
            <a:pPr indent="-298440" lvl="0" marL="457200" marR="0" rtl="0" algn="l">
              <a:lnSpc>
                <a:spcPct val="115000"/>
              </a:lnSpc>
              <a:spcBef>
                <a:spcPts val="0"/>
              </a:spcBef>
              <a:spcAft>
                <a:spcPts val="0"/>
              </a:spcAft>
              <a:buClr>
                <a:srgbClr val="FFFFFF"/>
              </a:buClr>
              <a:buSzPts val="1100"/>
              <a:buFont typeface="Arial"/>
              <a:buChar char="●"/>
            </a:pPr>
            <a:r>
              <a:rPr b="1" i="0" lang="en" sz="1100" u="none" cap="none" strike="noStrike">
                <a:solidFill>
                  <a:schemeClr val="dk1"/>
                </a:solidFill>
                <a:latin typeface="Arial"/>
                <a:ea typeface="Arial"/>
                <a:cs typeface="Arial"/>
                <a:sym typeface="Arial"/>
              </a:rPr>
              <a:t>Call for Input :</a:t>
            </a:r>
            <a:endParaRPr b="0" i="0" sz="1100" u="none" cap="none" strike="noStrike">
              <a:solidFill>
                <a:srgbClr val="000000"/>
              </a:solidFill>
              <a:latin typeface="Arial"/>
              <a:ea typeface="Arial"/>
              <a:cs typeface="Arial"/>
              <a:sym typeface="Arial"/>
            </a:endParaRPr>
          </a:p>
          <a:p>
            <a:pPr indent="-298440" lvl="1" marL="914400" marR="0" rtl="0" algn="l">
              <a:lnSpc>
                <a:spcPct val="115000"/>
              </a:lnSpc>
              <a:spcBef>
                <a:spcPts val="0"/>
              </a:spcBef>
              <a:spcAft>
                <a:spcPts val="0"/>
              </a:spcAft>
              <a:buClr>
                <a:srgbClr val="FFFFFF"/>
              </a:buClr>
              <a:buSzPts val="1100"/>
              <a:buFont typeface="Arial"/>
              <a:buChar char="○"/>
            </a:pPr>
            <a:r>
              <a:rPr b="0" i="0" lang="en" sz="1100" u="none" cap="none" strike="noStrike">
                <a:solidFill>
                  <a:schemeClr val="dk1"/>
                </a:solidFill>
                <a:latin typeface="Arial"/>
                <a:ea typeface="Arial"/>
                <a:cs typeface="Arial"/>
                <a:sym typeface="Arial"/>
              </a:rPr>
              <a:t>Encourage thoughts and suggestions offline (</a:t>
            </a:r>
            <a:r>
              <a:rPr b="0" i="0" lang="en" sz="1100" u="sng" cap="none" strike="noStrike">
                <a:solidFill>
                  <a:schemeClr val="hlink"/>
                </a:solidFill>
                <a:latin typeface="Arial"/>
                <a:ea typeface="Arial"/>
                <a:cs typeface="Arial"/>
                <a:sym typeface="Arial"/>
                <a:hlinkClick r:id="rId4"/>
              </a:rPr>
              <a:t>add a question here</a:t>
            </a:r>
            <a:r>
              <a:rPr b="0" i="0" lang="en" sz="1100" u="none" cap="none" strike="noStrike">
                <a:solidFill>
                  <a:schemeClr val="dk1"/>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2"/>
          <p:cNvSpPr txBox="1"/>
          <p:nvPr>
            <p:ph type="title"/>
          </p:nvPr>
        </p:nvSpPr>
        <p:spPr>
          <a:xfrm>
            <a:off x="311760" y="444960"/>
            <a:ext cx="8520120" cy="572400"/>
          </a:xfrm>
          <a:prstGeom prst="rect">
            <a:avLst/>
          </a:prstGeom>
          <a:noFill/>
          <a:ln>
            <a:noFill/>
          </a:ln>
        </p:spPr>
        <p:txBody>
          <a:bodyPr anchorCtr="0" anchor="t" bIns="91425" lIns="91425" spcFirstLastPara="1" rIns="91425" wrap="square" tIns="91425">
            <a:normAutofit fontScale="87027"/>
          </a:bodyPr>
          <a:lstStyle/>
          <a:p>
            <a:pPr indent="0" lvl="0" marL="0" rtl="0" algn="l">
              <a:lnSpc>
                <a:spcPct val="100000"/>
              </a:lnSpc>
              <a:spcBef>
                <a:spcPts val="0"/>
              </a:spcBef>
              <a:spcAft>
                <a:spcPts val="0"/>
              </a:spcAft>
              <a:buClr>
                <a:schemeClr val="dk1"/>
              </a:buClr>
              <a:buSzPct val="100000"/>
              <a:buFont typeface="Oswald"/>
              <a:buNone/>
            </a:pPr>
            <a:r>
              <a:rPr b="0" lang="en" sz="3000" strike="noStrike">
                <a:solidFill>
                  <a:schemeClr val="dk1"/>
                </a:solidFill>
                <a:latin typeface="Oswald"/>
                <a:ea typeface="Oswald"/>
                <a:cs typeface="Oswald"/>
                <a:sym typeface="Oswald"/>
              </a:rPr>
              <a:t>The End : THANK YOU FOR YOUR TIME!</a:t>
            </a:r>
            <a:endParaRPr b="0" sz="3000" strike="noStrike">
              <a:solidFill>
                <a:srgbClr val="000000"/>
              </a:solidFill>
              <a:latin typeface="Arial"/>
              <a:ea typeface="Arial"/>
              <a:cs typeface="Arial"/>
              <a:sym typeface="Arial"/>
            </a:endParaRPr>
          </a:p>
        </p:txBody>
      </p:sp>
      <p:sp>
        <p:nvSpPr>
          <p:cNvPr id="180" name="Google Shape;180;p12"/>
          <p:cNvSpPr txBox="1"/>
          <p:nvPr>
            <p:ph idx="1" type="body"/>
          </p:nvPr>
        </p:nvSpPr>
        <p:spPr>
          <a:xfrm>
            <a:off x="311760" y="1152360"/>
            <a:ext cx="8520120" cy="3416040"/>
          </a:xfrm>
          <a:prstGeom prst="rect">
            <a:avLst/>
          </a:prstGeom>
          <a:noFill/>
          <a:ln>
            <a:noFill/>
          </a:ln>
        </p:spPr>
        <p:txBody>
          <a:bodyPr anchorCtr="0" anchor="ctr" bIns="91425" lIns="91425" spcFirstLastPara="1" rIns="91425" wrap="square" tIns="91425">
            <a:normAutofit/>
          </a:bodyPr>
          <a:lstStyle/>
          <a:p>
            <a:pPr indent="0" lvl="0" marL="0" marR="0" rtl="0" algn="ctr">
              <a:lnSpc>
                <a:spcPct val="115000"/>
              </a:lnSpc>
              <a:spcBef>
                <a:spcPts val="0"/>
              </a:spcBef>
              <a:spcAft>
                <a:spcPts val="0"/>
              </a:spcAft>
              <a:buClr>
                <a:schemeClr val="accent3"/>
              </a:buClr>
              <a:buSzPts val="6000"/>
              <a:buFont typeface="Average"/>
              <a:buNone/>
            </a:pPr>
            <a:r>
              <a:rPr b="0" i="0" lang="en" sz="6000" u="none" cap="none" strike="noStrike">
                <a:solidFill>
                  <a:schemeClr val="accent3"/>
                </a:solidFill>
                <a:latin typeface="Average"/>
                <a:ea typeface="Average"/>
                <a:cs typeface="Average"/>
                <a:sym typeface="Average"/>
              </a:rPr>
              <a:t>Q&amp;A</a:t>
            </a:r>
            <a:endParaRPr b="0" i="0" sz="60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4" name="Shape 184"/>
        <p:cNvGrpSpPr/>
        <p:nvPr/>
      </p:nvGrpSpPr>
      <p:grpSpPr>
        <a:xfrm>
          <a:off x="0" y="0"/>
          <a:ext cx="0" cy="0"/>
          <a:chOff x="0" y="0"/>
          <a:chExt cx="0" cy="0"/>
        </a:xfrm>
      </p:grpSpPr>
      <p:sp>
        <p:nvSpPr>
          <p:cNvPr id="185" name="Google Shape;185;p13"/>
          <p:cNvSpPr txBox="1"/>
          <p:nvPr>
            <p:ph type="title"/>
          </p:nvPr>
        </p:nvSpPr>
        <p:spPr>
          <a:xfrm>
            <a:off x="311760" y="444960"/>
            <a:ext cx="8520120" cy="572400"/>
          </a:xfrm>
          <a:prstGeom prst="rect">
            <a:avLst/>
          </a:prstGeom>
          <a:noFill/>
          <a:ln>
            <a:noFill/>
          </a:ln>
        </p:spPr>
        <p:txBody>
          <a:bodyPr anchorCtr="0" anchor="t" bIns="91425" lIns="91425" spcFirstLastPara="1" rIns="91425" wrap="square" tIns="91425">
            <a:normAutofit fontScale="93362"/>
          </a:bodyPr>
          <a:lstStyle/>
          <a:p>
            <a:pPr indent="0" lvl="0" marL="0" rtl="0" algn="l">
              <a:lnSpc>
                <a:spcPct val="115000"/>
              </a:lnSpc>
              <a:spcBef>
                <a:spcPts val="0"/>
              </a:spcBef>
              <a:spcAft>
                <a:spcPts val="0"/>
              </a:spcAft>
              <a:buClr>
                <a:schemeClr val="dk1"/>
              </a:buClr>
              <a:buSzPct val="100000"/>
              <a:buFont typeface="Oswald"/>
              <a:buNone/>
            </a:pPr>
            <a:r>
              <a:rPr b="1" lang="en" sz="2500" strike="noStrike">
                <a:solidFill>
                  <a:schemeClr val="dk1"/>
                </a:solidFill>
                <a:latin typeface="Oswald"/>
                <a:ea typeface="Oswald"/>
                <a:cs typeface="Oswald"/>
                <a:sym typeface="Oswald"/>
              </a:rPr>
              <a:t>A Draft Proposal of Environment Metadata Specifications</a:t>
            </a:r>
            <a:endParaRPr b="0" sz="2500" strike="noStrike">
              <a:solidFill>
                <a:srgbClr val="000000"/>
              </a:solidFill>
              <a:latin typeface="Arial"/>
              <a:ea typeface="Arial"/>
              <a:cs typeface="Arial"/>
              <a:sym typeface="Arial"/>
            </a:endParaRPr>
          </a:p>
        </p:txBody>
      </p:sp>
      <p:sp>
        <p:nvSpPr>
          <p:cNvPr id="186" name="Google Shape;186;p13"/>
          <p:cNvSpPr txBox="1"/>
          <p:nvPr>
            <p:ph idx="1" type="body"/>
          </p:nvPr>
        </p:nvSpPr>
        <p:spPr>
          <a:xfrm>
            <a:off x="311760" y="1152360"/>
            <a:ext cx="4137840" cy="35316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chemeClr val="accent3"/>
              </a:buClr>
              <a:buSzPts val="1800"/>
              <a:buFont typeface="Average"/>
              <a:buNone/>
            </a:pPr>
            <a:r>
              <a:rPr b="1" i="0" lang="en" sz="1800" u="none" cap="none" strike="noStrike">
                <a:solidFill>
                  <a:schemeClr val="accent3"/>
                </a:solidFill>
                <a:latin typeface="Average"/>
                <a:ea typeface="Average"/>
                <a:cs typeface="Average"/>
                <a:sym typeface="Average"/>
              </a:rPr>
              <a:t>Purpose</a:t>
            </a:r>
            <a:endParaRPr b="0" i="0" sz="1800" u="none" cap="none" strike="noStrike">
              <a:solidFill>
                <a:srgbClr val="000000"/>
              </a:solidFill>
              <a:latin typeface="Arial"/>
              <a:ea typeface="Arial"/>
              <a:cs typeface="Arial"/>
              <a:sym typeface="Arial"/>
            </a:endParaRPr>
          </a:p>
          <a:p>
            <a:pPr indent="-298440" lvl="0" marL="457200" marR="0" rtl="0" algn="l">
              <a:lnSpc>
                <a:spcPct val="115000"/>
              </a:lnSpc>
              <a:spcBef>
                <a:spcPts val="1199"/>
              </a:spcBef>
              <a:spcAft>
                <a:spcPts val="0"/>
              </a:spcAft>
              <a:buClr>
                <a:srgbClr val="FFFFFF"/>
              </a:buClr>
              <a:buSzPts val="1100"/>
              <a:buFont typeface="Arial"/>
              <a:buChar char="●"/>
            </a:pPr>
            <a:r>
              <a:rPr b="0" i="0" lang="en" sz="1100" u="none" cap="none" strike="noStrike">
                <a:solidFill>
                  <a:schemeClr val="dk1"/>
                </a:solidFill>
                <a:latin typeface="Arial"/>
                <a:ea typeface="Arial"/>
                <a:cs typeface="Arial"/>
                <a:sym typeface="Arial"/>
              </a:rPr>
              <a:t>Standardize the environment metadata to provide a consistent structure on which additional tooling can be built, allowing regulatory reviewers  to unpack and reproduce the R environment.</a:t>
            </a:r>
            <a:endParaRPr b="0" i="0" sz="1100" u="none" cap="none" strike="noStrike">
              <a:solidFill>
                <a:srgbClr val="000000"/>
              </a:solidFill>
              <a:latin typeface="Arial"/>
              <a:ea typeface="Arial"/>
              <a:cs typeface="Arial"/>
              <a:sym typeface="Arial"/>
            </a:endParaRPr>
          </a:p>
          <a:p>
            <a:pPr indent="-298440" lvl="0" marL="457200" marR="0" rtl="0" algn="l">
              <a:lnSpc>
                <a:spcPct val="115000"/>
              </a:lnSpc>
              <a:spcBef>
                <a:spcPts val="0"/>
              </a:spcBef>
              <a:spcAft>
                <a:spcPts val="0"/>
              </a:spcAft>
              <a:buClr>
                <a:srgbClr val="FFFFFF"/>
              </a:buClr>
              <a:buSzPts val="1100"/>
              <a:buFont typeface="Arial"/>
              <a:buChar char="●"/>
            </a:pPr>
            <a:r>
              <a:rPr b="0" i="0" lang="en" sz="1100" u="none" cap="none" strike="noStrike">
                <a:solidFill>
                  <a:schemeClr val="dk1"/>
                </a:solidFill>
                <a:latin typeface="Arial"/>
                <a:ea typeface="Arial"/>
                <a:cs typeface="Arial"/>
                <a:sym typeface="Arial"/>
              </a:rPr>
              <a:t>To clearly define what sponsors should provide to allow reproduction of the R environment.</a:t>
            </a:r>
            <a:endParaRPr b="0" i="0" sz="11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Clr>
                <a:schemeClr val="accent3"/>
              </a:buClr>
              <a:buSzPts val="1800"/>
              <a:buFont typeface="Average"/>
              <a:buNone/>
            </a:pPr>
            <a:r>
              <a:rPr b="1" i="0" lang="en" sz="1800" u="none" cap="none" strike="noStrike">
                <a:solidFill>
                  <a:schemeClr val="accent3"/>
                </a:solidFill>
                <a:latin typeface="Average"/>
                <a:ea typeface="Average"/>
                <a:cs typeface="Average"/>
                <a:sym typeface="Average"/>
              </a:rPr>
              <a:t>Proposal</a:t>
            </a:r>
            <a:endParaRPr b="0" i="0" sz="1800" u="none" cap="none" strike="noStrike">
              <a:solidFill>
                <a:srgbClr val="000000"/>
              </a:solidFill>
              <a:latin typeface="Arial"/>
              <a:ea typeface="Arial"/>
              <a:cs typeface="Arial"/>
              <a:sym typeface="Arial"/>
            </a:endParaRPr>
          </a:p>
          <a:p>
            <a:pPr indent="-298440" lvl="0" marL="457200" marR="0" rtl="0" algn="l">
              <a:lnSpc>
                <a:spcPct val="115000"/>
              </a:lnSpc>
              <a:spcBef>
                <a:spcPts val="1199"/>
              </a:spcBef>
              <a:spcAft>
                <a:spcPts val="0"/>
              </a:spcAft>
              <a:buClr>
                <a:srgbClr val="FFFFFF"/>
              </a:buClr>
              <a:buSzPts val="1100"/>
              <a:buFont typeface="Arial"/>
              <a:buChar char="●"/>
            </a:pPr>
            <a:r>
              <a:rPr b="0" i="0" lang="en" sz="1100" u="none" cap="none" strike="noStrike">
                <a:solidFill>
                  <a:schemeClr val="dk1"/>
                </a:solidFill>
                <a:latin typeface="Arial"/>
                <a:ea typeface="Arial"/>
                <a:cs typeface="Arial"/>
                <a:sym typeface="Arial"/>
              </a:rPr>
              <a:t>Additional file included in the submission</a:t>
            </a:r>
            <a:endParaRPr b="0" i="0" sz="1100" u="none" cap="none" strike="noStrike">
              <a:solidFill>
                <a:srgbClr val="000000"/>
              </a:solidFill>
              <a:latin typeface="Arial"/>
              <a:ea typeface="Arial"/>
              <a:cs typeface="Arial"/>
              <a:sym typeface="Arial"/>
            </a:endParaRPr>
          </a:p>
          <a:p>
            <a:pPr indent="-298440" lvl="0" marL="457200" marR="0" rtl="0" algn="l">
              <a:lnSpc>
                <a:spcPct val="115000"/>
              </a:lnSpc>
              <a:spcBef>
                <a:spcPts val="0"/>
              </a:spcBef>
              <a:spcAft>
                <a:spcPts val="0"/>
              </a:spcAft>
              <a:buClr>
                <a:srgbClr val="FFFFFF"/>
              </a:buClr>
              <a:buSzPts val="1100"/>
              <a:buFont typeface="Arial"/>
              <a:buChar char="●"/>
            </a:pPr>
            <a:r>
              <a:rPr b="0" i="0" lang="en" sz="1100" u="none" cap="none" strike="noStrike">
                <a:solidFill>
                  <a:schemeClr val="dk1"/>
                </a:solidFill>
                <a:latin typeface="Arial"/>
                <a:ea typeface="Arial"/>
                <a:cs typeface="Arial"/>
                <a:sym typeface="Arial"/>
              </a:rPr>
              <a:t>Format:  JSON</a:t>
            </a:r>
            <a:endParaRPr b="0" i="0" sz="1100" u="none" cap="none" strike="noStrike">
              <a:solidFill>
                <a:srgbClr val="000000"/>
              </a:solidFill>
              <a:latin typeface="Arial"/>
              <a:ea typeface="Arial"/>
              <a:cs typeface="Arial"/>
              <a:sym typeface="Arial"/>
            </a:endParaRPr>
          </a:p>
          <a:p>
            <a:pPr indent="-298440" lvl="0" marL="457200" marR="0" rtl="0" algn="l">
              <a:lnSpc>
                <a:spcPct val="115000"/>
              </a:lnSpc>
              <a:spcBef>
                <a:spcPts val="0"/>
              </a:spcBef>
              <a:spcAft>
                <a:spcPts val="0"/>
              </a:spcAft>
              <a:buClr>
                <a:srgbClr val="FFFFFF"/>
              </a:buClr>
              <a:buSzPts val="1100"/>
              <a:buFont typeface="Arial"/>
              <a:buChar char="●"/>
            </a:pPr>
            <a:r>
              <a:rPr b="0" i="0" lang="en" sz="1100" u="none" cap="none" strike="noStrike">
                <a:solidFill>
                  <a:schemeClr val="dk1"/>
                </a:solidFill>
                <a:latin typeface="Arial"/>
                <a:ea typeface="Arial"/>
                <a:cs typeface="Arial"/>
                <a:sym typeface="Arial"/>
              </a:rPr>
              <a:t>R Package to be built to support the creation and use of this file to recreate the environment</a:t>
            </a:r>
            <a:endParaRPr b="0" i="0" sz="1100" u="none" cap="none" strike="noStrike">
              <a:solidFill>
                <a:srgbClr val="000000"/>
              </a:solidFill>
              <a:latin typeface="Arial"/>
              <a:ea typeface="Arial"/>
              <a:cs typeface="Arial"/>
              <a:sym typeface="Arial"/>
            </a:endParaRPr>
          </a:p>
        </p:txBody>
      </p:sp>
      <p:pic>
        <p:nvPicPr>
          <p:cNvPr id="187" name="Google Shape;187;p13"/>
          <p:cNvPicPr preferRelativeResize="0"/>
          <p:nvPr/>
        </p:nvPicPr>
        <p:blipFill rotWithShape="1">
          <a:blip r:embed="rId3">
            <a:alphaModFix/>
          </a:blip>
          <a:srcRect b="0" l="0" r="0" t="0"/>
          <a:stretch/>
        </p:blipFill>
        <p:spPr>
          <a:xfrm>
            <a:off x="4602240" y="1170000"/>
            <a:ext cx="3555360" cy="38206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1" name="Shape 191"/>
        <p:cNvGrpSpPr/>
        <p:nvPr/>
      </p:nvGrpSpPr>
      <p:grpSpPr>
        <a:xfrm>
          <a:off x="0" y="0"/>
          <a:ext cx="0" cy="0"/>
          <a:chOff x="0" y="0"/>
          <a:chExt cx="0" cy="0"/>
        </a:xfrm>
      </p:grpSpPr>
      <p:sp>
        <p:nvSpPr>
          <p:cNvPr id="192" name="Google Shape;192;p14"/>
          <p:cNvSpPr txBox="1"/>
          <p:nvPr>
            <p:ph type="title"/>
          </p:nvPr>
        </p:nvSpPr>
        <p:spPr>
          <a:xfrm>
            <a:off x="311760" y="444960"/>
            <a:ext cx="8520120" cy="572400"/>
          </a:xfrm>
          <a:prstGeom prst="rect">
            <a:avLst/>
          </a:prstGeom>
          <a:noFill/>
          <a:ln>
            <a:noFill/>
          </a:ln>
        </p:spPr>
        <p:txBody>
          <a:bodyPr anchorCtr="0" anchor="t" bIns="91425" lIns="91425" spcFirstLastPara="1" rIns="91425" wrap="square" tIns="91425">
            <a:normAutofit fontScale="87027"/>
          </a:bodyPr>
          <a:lstStyle/>
          <a:p>
            <a:pPr indent="0" lvl="0" marL="0" rtl="0" algn="l">
              <a:lnSpc>
                <a:spcPct val="100000"/>
              </a:lnSpc>
              <a:spcBef>
                <a:spcPts val="0"/>
              </a:spcBef>
              <a:spcAft>
                <a:spcPts val="0"/>
              </a:spcAft>
              <a:buClr>
                <a:schemeClr val="dk1"/>
              </a:buClr>
              <a:buSzPct val="100000"/>
              <a:buFont typeface="Oswald"/>
              <a:buNone/>
            </a:pPr>
            <a:r>
              <a:rPr b="0" lang="en" sz="3000" strike="noStrike">
                <a:solidFill>
                  <a:schemeClr val="dk1"/>
                </a:solidFill>
                <a:latin typeface="Oswald"/>
                <a:ea typeface="Oswald"/>
                <a:cs typeface="Oswald"/>
                <a:sym typeface="Oswald"/>
              </a:rPr>
              <a:t>Other Metadata use Opportunities</a:t>
            </a:r>
            <a:endParaRPr b="0" sz="3000" strike="noStrike">
              <a:solidFill>
                <a:srgbClr val="000000"/>
              </a:solidFill>
              <a:latin typeface="Arial"/>
              <a:ea typeface="Arial"/>
              <a:cs typeface="Arial"/>
              <a:sym typeface="Arial"/>
            </a:endParaRPr>
          </a:p>
        </p:txBody>
      </p:sp>
      <p:sp>
        <p:nvSpPr>
          <p:cNvPr id="193" name="Google Shape;193;p14"/>
          <p:cNvSpPr txBox="1"/>
          <p:nvPr>
            <p:ph idx="1" type="body"/>
          </p:nvPr>
        </p:nvSpPr>
        <p:spPr>
          <a:xfrm>
            <a:off x="311760" y="1152360"/>
            <a:ext cx="8520120" cy="3416040"/>
          </a:xfrm>
          <a:prstGeom prst="rect">
            <a:avLst/>
          </a:prstGeom>
          <a:noFill/>
          <a:ln>
            <a:noFill/>
          </a:ln>
        </p:spPr>
        <p:txBody>
          <a:bodyPr anchorCtr="0" anchor="t" bIns="91425" lIns="91425" spcFirstLastPara="1" rIns="91425" wrap="square" tIns="91425">
            <a:normAutofit fontScale="87222"/>
          </a:bodyPr>
          <a:lstStyle/>
          <a:p>
            <a:pPr indent="0" lvl="0" marL="0" marR="0" rtl="0" algn="l">
              <a:lnSpc>
                <a:spcPct val="115000"/>
              </a:lnSpc>
              <a:spcBef>
                <a:spcPts val="0"/>
              </a:spcBef>
              <a:spcAft>
                <a:spcPts val="0"/>
              </a:spcAft>
              <a:buClr>
                <a:schemeClr val="dk1"/>
              </a:buClr>
              <a:buSzPct val="100000"/>
              <a:buFont typeface="Arial"/>
              <a:buNone/>
            </a:pPr>
            <a:r>
              <a:rPr b="1" i="0" lang="en" sz="1100" u="none" cap="none" strike="noStrike">
                <a:solidFill>
                  <a:schemeClr val="dk1"/>
                </a:solidFill>
                <a:latin typeface="Arial"/>
                <a:ea typeface="Arial"/>
                <a:cs typeface="Arial"/>
                <a:sym typeface="Arial"/>
              </a:rPr>
              <a:t>Tables in the Current ADRG for Automation - from the </a:t>
            </a:r>
            <a:r>
              <a:rPr b="1" i="0" lang="en" sz="1100" u="sng" cap="none" strike="noStrike">
                <a:solidFill>
                  <a:schemeClr val="dk1"/>
                </a:solidFill>
                <a:latin typeface="Arial"/>
                <a:ea typeface="Arial"/>
                <a:cs typeface="Arial"/>
                <a:sym typeface="Arial"/>
                <a:hlinkClick r:id="rId3">
                  <a:extLst>
                    <a:ext uri="{A12FA001-AC4F-418D-AE19-62706E023703}">
                      <ahyp:hlinkClr val="tx"/>
                    </a:ext>
                  </a:extLst>
                </a:hlinkClick>
              </a:rPr>
              <a:t>Pilot 3 ADRG </a:t>
            </a:r>
            <a:endParaRPr b="0" i="0" sz="1100" u="none" cap="none" strike="noStrike">
              <a:solidFill>
                <a:srgbClr val="000000"/>
              </a:solidFill>
              <a:latin typeface="Arial"/>
              <a:ea typeface="Arial"/>
              <a:cs typeface="Arial"/>
              <a:sym typeface="Arial"/>
            </a:endParaRPr>
          </a:p>
          <a:p>
            <a:pPr indent="-293068" lvl="0" marL="457200" marR="0" rtl="0" algn="l">
              <a:lnSpc>
                <a:spcPct val="115000"/>
              </a:lnSpc>
              <a:spcBef>
                <a:spcPts val="1199"/>
              </a:spcBef>
              <a:spcAft>
                <a:spcPts val="0"/>
              </a:spcAft>
              <a:buClr>
                <a:srgbClr val="FFFFFF"/>
              </a:buClr>
              <a:buSzPct val="100000"/>
              <a:buFont typeface="Arial"/>
              <a:buChar char="●"/>
            </a:pPr>
            <a:r>
              <a:rPr b="0" i="0" lang="en" sz="1100" u="none" cap="none" strike="noStrike">
                <a:solidFill>
                  <a:schemeClr val="dk1"/>
                </a:solidFill>
                <a:latin typeface="Arial"/>
                <a:ea typeface="Arial"/>
                <a:cs typeface="Arial"/>
                <a:sym typeface="Arial"/>
              </a:rPr>
              <a:t>1.2 Study Data Standards and Dictionary Inventory</a:t>
            </a:r>
            <a:endParaRPr b="0" i="0" sz="1100" u="none" cap="none" strike="noStrike">
              <a:solidFill>
                <a:srgbClr val="000000"/>
              </a:solidFill>
              <a:latin typeface="Arial"/>
              <a:ea typeface="Arial"/>
              <a:cs typeface="Arial"/>
              <a:sym typeface="Arial"/>
            </a:endParaRPr>
          </a:p>
          <a:p>
            <a:pPr indent="-293068" lvl="1" marL="914400" marR="0" rtl="0" algn="l">
              <a:lnSpc>
                <a:spcPct val="115000"/>
              </a:lnSpc>
              <a:spcBef>
                <a:spcPts val="0"/>
              </a:spcBef>
              <a:spcAft>
                <a:spcPts val="0"/>
              </a:spcAft>
              <a:buClr>
                <a:srgbClr val="FFFFFF"/>
              </a:buClr>
              <a:buSzPct val="100000"/>
              <a:buFont typeface="Arial"/>
              <a:buChar char="○"/>
            </a:pPr>
            <a:r>
              <a:rPr b="0" i="0" lang="en" sz="1100" u="none" cap="none" strike="noStrike">
                <a:solidFill>
                  <a:schemeClr val="dk1"/>
                </a:solidFill>
                <a:latin typeface="Arial"/>
                <a:ea typeface="Arial"/>
                <a:cs typeface="Arial"/>
                <a:sym typeface="Arial"/>
              </a:rPr>
              <a:t>Potential source: TS SDTM metadata</a:t>
            </a:r>
            <a:endParaRPr b="0" i="0" sz="1100" u="none" cap="none" strike="noStrike">
              <a:solidFill>
                <a:srgbClr val="000000"/>
              </a:solidFill>
              <a:latin typeface="Arial"/>
              <a:ea typeface="Arial"/>
              <a:cs typeface="Arial"/>
              <a:sym typeface="Arial"/>
            </a:endParaRPr>
          </a:p>
          <a:p>
            <a:pPr indent="-293068" lvl="0" marL="457200" marR="0" rtl="0" algn="l">
              <a:lnSpc>
                <a:spcPct val="115000"/>
              </a:lnSpc>
              <a:spcBef>
                <a:spcPts val="0"/>
              </a:spcBef>
              <a:spcAft>
                <a:spcPts val="0"/>
              </a:spcAft>
              <a:buClr>
                <a:srgbClr val="FFFFFF"/>
              </a:buClr>
              <a:buSzPct val="100000"/>
              <a:buFont typeface="Arial"/>
              <a:buChar char="●"/>
            </a:pPr>
            <a:r>
              <a:rPr b="0" i="0" lang="en" sz="1100" u="none" cap="none" strike="noStrike">
                <a:solidFill>
                  <a:schemeClr val="dk1"/>
                </a:solidFill>
                <a:latin typeface="Arial"/>
                <a:ea typeface="Arial"/>
                <a:cs typeface="Arial"/>
                <a:sym typeface="Arial"/>
              </a:rPr>
              <a:t>3.1 Core Variables</a:t>
            </a:r>
            <a:endParaRPr b="0" i="0" sz="1100" u="none" cap="none" strike="noStrike">
              <a:solidFill>
                <a:srgbClr val="000000"/>
              </a:solidFill>
              <a:latin typeface="Arial"/>
              <a:ea typeface="Arial"/>
              <a:cs typeface="Arial"/>
              <a:sym typeface="Arial"/>
            </a:endParaRPr>
          </a:p>
          <a:p>
            <a:pPr indent="-293068" lvl="1" marL="914400" marR="0" rtl="0" algn="l">
              <a:lnSpc>
                <a:spcPct val="115000"/>
              </a:lnSpc>
              <a:spcBef>
                <a:spcPts val="0"/>
              </a:spcBef>
              <a:spcAft>
                <a:spcPts val="0"/>
              </a:spcAft>
              <a:buClr>
                <a:srgbClr val="FFFFFF"/>
              </a:buClr>
              <a:buSzPct val="100000"/>
              <a:buFont typeface="Arial"/>
              <a:buChar char="○"/>
            </a:pPr>
            <a:r>
              <a:rPr b="0" i="0" lang="en" sz="1100" u="none" cap="none" strike="noStrike">
                <a:solidFill>
                  <a:schemeClr val="dk1"/>
                </a:solidFill>
                <a:latin typeface="Arial"/>
                <a:ea typeface="Arial"/>
                <a:cs typeface="Arial"/>
                <a:sym typeface="Arial"/>
              </a:rPr>
              <a:t>Source: define.xml specifications </a:t>
            </a:r>
            <a:r>
              <a:rPr b="0" i="0" lang="en" sz="1100" u="none" cap="none" strike="noStrike">
                <a:solidFill>
                  <a:schemeClr val="dk1"/>
                </a:solidFill>
                <a:highlight>
                  <a:srgbClr val="FF0000"/>
                </a:highlight>
                <a:latin typeface="Arial"/>
                <a:ea typeface="Arial"/>
                <a:cs typeface="Arial"/>
                <a:sym typeface="Arial"/>
              </a:rPr>
              <a:t>or ADVARDEF created during submission process</a:t>
            </a:r>
            <a:endParaRPr b="0" i="0" sz="1100" u="none" cap="none" strike="noStrike">
              <a:solidFill>
                <a:srgbClr val="000000"/>
              </a:solidFill>
              <a:latin typeface="Arial"/>
              <a:ea typeface="Arial"/>
              <a:cs typeface="Arial"/>
              <a:sym typeface="Arial"/>
            </a:endParaRPr>
          </a:p>
          <a:p>
            <a:pPr indent="-293068" lvl="0" marL="457200" marR="0" rtl="0" algn="l">
              <a:lnSpc>
                <a:spcPct val="115000"/>
              </a:lnSpc>
              <a:spcBef>
                <a:spcPts val="0"/>
              </a:spcBef>
              <a:spcAft>
                <a:spcPts val="0"/>
              </a:spcAft>
              <a:buClr>
                <a:srgbClr val="FFFFFF"/>
              </a:buClr>
              <a:buSzPct val="100000"/>
              <a:buFont typeface="Arial"/>
              <a:buChar char="●"/>
            </a:pPr>
            <a:r>
              <a:rPr b="0" i="0" lang="en" sz="1100" u="none" cap="none" strike="noStrike">
                <a:solidFill>
                  <a:schemeClr val="dk1"/>
                </a:solidFill>
                <a:latin typeface="Arial"/>
                <a:ea typeface="Arial"/>
                <a:cs typeface="Arial"/>
                <a:sym typeface="Arial"/>
              </a:rPr>
              <a:t>4.2 Data Dependencies</a:t>
            </a:r>
            <a:endParaRPr b="0" i="0" sz="1100" u="none" cap="none" strike="noStrike">
              <a:solidFill>
                <a:srgbClr val="000000"/>
              </a:solidFill>
              <a:latin typeface="Arial"/>
              <a:ea typeface="Arial"/>
              <a:cs typeface="Arial"/>
              <a:sym typeface="Arial"/>
            </a:endParaRPr>
          </a:p>
          <a:p>
            <a:pPr indent="-293068" lvl="1" marL="914400" marR="0" rtl="0" algn="l">
              <a:lnSpc>
                <a:spcPct val="115000"/>
              </a:lnSpc>
              <a:spcBef>
                <a:spcPts val="0"/>
              </a:spcBef>
              <a:spcAft>
                <a:spcPts val="0"/>
              </a:spcAft>
              <a:buClr>
                <a:srgbClr val="FFFFFF"/>
              </a:buClr>
              <a:buSzPct val="100000"/>
              <a:buFont typeface="Arial"/>
              <a:buChar char="○"/>
            </a:pPr>
            <a:r>
              <a:rPr b="0" i="0" lang="en" sz="1100" u="none" cap="none" strike="noStrike">
                <a:solidFill>
                  <a:schemeClr val="dk1"/>
                </a:solidFill>
                <a:latin typeface="Arial"/>
                <a:ea typeface="Arial"/>
                <a:cs typeface="Arial"/>
                <a:sym typeface="Arial"/>
              </a:rPr>
              <a:t>Code scraping for ADaM programs. </a:t>
            </a:r>
            <a:r>
              <a:rPr b="0" i="0" lang="en" sz="1100" u="none" cap="none" strike="noStrike">
                <a:solidFill>
                  <a:schemeClr val="dk1"/>
                </a:solidFill>
                <a:highlight>
                  <a:srgbClr val="FF0000"/>
                </a:highlight>
                <a:latin typeface="Arial"/>
                <a:ea typeface="Arial"/>
                <a:cs typeface="Arial"/>
                <a:sym typeface="Arial"/>
              </a:rPr>
              <a:t>Agree</a:t>
            </a:r>
            <a:endParaRPr b="0" i="0" sz="1100" u="none" cap="none" strike="noStrike">
              <a:solidFill>
                <a:srgbClr val="000000"/>
              </a:solidFill>
              <a:latin typeface="Arial"/>
              <a:ea typeface="Arial"/>
              <a:cs typeface="Arial"/>
              <a:sym typeface="Arial"/>
            </a:endParaRPr>
          </a:p>
          <a:p>
            <a:pPr indent="-293068" lvl="0" marL="457200" marR="0" rtl="0" algn="l">
              <a:lnSpc>
                <a:spcPct val="115000"/>
              </a:lnSpc>
              <a:spcBef>
                <a:spcPts val="0"/>
              </a:spcBef>
              <a:spcAft>
                <a:spcPts val="0"/>
              </a:spcAft>
              <a:buClr>
                <a:srgbClr val="FFFFFF"/>
              </a:buClr>
              <a:buSzPct val="100000"/>
              <a:buFont typeface="Arial"/>
              <a:buChar char="●"/>
            </a:pPr>
            <a:r>
              <a:rPr b="0" i="0" lang="en" sz="1100" u="none" cap="none" strike="noStrike">
                <a:solidFill>
                  <a:schemeClr val="dk1"/>
                </a:solidFill>
                <a:latin typeface="Arial"/>
                <a:ea typeface="Arial"/>
                <a:cs typeface="Arial"/>
                <a:sym typeface="Arial"/>
              </a:rPr>
              <a:t>5.2 Analysis Datasets</a:t>
            </a:r>
            <a:endParaRPr b="0" i="0" sz="1100" u="none" cap="none" strike="noStrike">
              <a:solidFill>
                <a:srgbClr val="000000"/>
              </a:solidFill>
              <a:latin typeface="Arial"/>
              <a:ea typeface="Arial"/>
              <a:cs typeface="Arial"/>
              <a:sym typeface="Arial"/>
            </a:endParaRPr>
          </a:p>
          <a:p>
            <a:pPr indent="-293068" lvl="1" marL="914400" marR="0" rtl="0" algn="l">
              <a:lnSpc>
                <a:spcPct val="115000"/>
              </a:lnSpc>
              <a:spcBef>
                <a:spcPts val="0"/>
              </a:spcBef>
              <a:spcAft>
                <a:spcPts val="0"/>
              </a:spcAft>
              <a:buClr>
                <a:srgbClr val="FFFFFF"/>
              </a:buClr>
              <a:buSzPct val="100000"/>
              <a:buFont typeface="Arial"/>
              <a:buChar char="○"/>
            </a:pPr>
            <a:r>
              <a:rPr b="0" i="0" lang="en" sz="1100" u="none" cap="none" strike="noStrike">
                <a:solidFill>
                  <a:schemeClr val="dk1"/>
                </a:solidFill>
                <a:latin typeface="Arial"/>
                <a:ea typeface="Arial"/>
                <a:cs typeface="Arial"/>
                <a:sym typeface="Arial"/>
              </a:rPr>
              <a:t>Metadata extraction from .xpts or </a:t>
            </a:r>
            <a:r>
              <a:rPr b="0" i="0" lang="en" sz="1100" u="none" cap="none" strike="noStrike">
                <a:solidFill>
                  <a:schemeClr val="dk1"/>
                </a:solidFill>
                <a:highlight>
                  <a:srgbClr val="FF0000"/>
                </a:highlight>
                <a:latin typeface="Arial"/>
                <a:ea typeface="Arial"/>
                <a:cs typeface="Arial"/>
                <a:sym typeface="Arial"/>
              </a:rPr>
              <a:t>ADVALDEF</a:t>
            </a:r>
            <a:endParaRPr b="0" i="0" sz="1100" u="none" cap="none" strike="noStrike">
              <a:solidFill>
                <a:srgbClr val="000000"/>
              </a:solidFill>
              <a:latin typeface="Arial"/>
              <a:ea typeface="Arial"/>
              <a:cs typeface="Arial"/>
              <a:sym typeface="Arial"/>
            </a:endParaRPr>
          </a:p>
          <a:p>
            <a:pPr indent="-293068" lvl="0" marL="457200" marR="0" rtl="0" algn="l">
              <a:lnSpc>
                <a:spcPct val="115000"/>
              </a:lnSpc>
              <a:spcBef>
                <a:spcPts val="0"/>
              </a:spcBef>
              <a:spcAft>
                <a:spcPts val="0"/>
              </a:spcAft>
              <a:buClr>
                <a:srgbClr val="FFFFFF"/>
              </a:buClr>
              <a:buSzPct val="100000"/>
              <a:buFont typeface="Arial"/>
              <a:buChar char="●"/>
            </a:pPr>
            <a:r>
              <a:rPr b="0" i="0" lang="en" sz="1100" u="none" cap="none" strike="noStrike">
                <a:solidFill>
                  <a:schemeClr val="dk1"/>
                </a:solidFill>
                <a:latin typeface="Arial"/>
                <a:ea typeface="Arial"/>
                <a:cs typeface="Arial"/>
                <a:sym typeface="Arial"/>
              </a:rPr>
              <a:t>6.2 Issues Summary</a:t>
            </a:r>
            <a:endParaRPr b="0" i="0" sz="1100" u="none" cap="none" strike="noStrike">
              <a:solidFill>
                <a:srgbClr val="000000"/>
              </a:solidFill>
              <a:latin typeface="Arial"/>
              <a:ea typeface="Arial"/>
              <a:cs typeface="Arial"/>
              <a:sym typeface="Arial"/>
            </a:endParaRPr>
          </a:p>
          <a:p>
            <a:pPr indent="-293068" lvl="1" marL="914400" marR="0" rtl="0" algn="l">
              <a:lnSpc>
                <a:spcPct val="115000"/>
              </a:lnSpc>
              <a:spcBef>
                <a:spcPts val="0"/>
              </a:spcBef>
              <a:spcAft>
                <a:spcPts val="0"/>
              </a:spcAft>
              <a:buClr>
                <a:srgbClr val="FFFFFF"/>
              </a:buClr>
              <a:buSzPct val="100000"/>
              <a:buFont typeface="Arial"/>
              <a:buChar char="○"/>
            </a:pPr>
            <a:r>
              <a:rPr b="0" i="0" lang="en" sz="1100" u="none" cap="none" strike="noStrike">
                <a:solidFill>
                  <a:schemeClr val="dk1"/>
                </a:solidFill>
                <a:latin typeface="Arial"/>
                <a:ea typeface="Arial"/>
                <a:cs typeface="Arial"/>
                <a:sym typeface="Arial"/>
              </a:rPr>
              <a:t>Report extraction from Pinnacle 21 </a:t>
            </a:r>
            <a:r>
              <a:rPr b="0" i="0" lang="en" sz="1100" u="none" cap="none" strike="noStrike">
                <a:solidFill>
                  <a:schemeClr val="dk1"/>
                </a:solidFill>
                <a:highlight>
                  <a:srgbClr val="FF0000"/>
                </a:highlight>
                <a:latin typeface="Arial"/>
                <a:ea typeface="Arial"/>
                <a:cs typeface="Arial"/>
                <a:sym typeface="Arial"/>
              </a:rPr>
              <a:t>Agree</a:t>
            </a:r>
            <a:endParaRPr b="0" i="0" sz="1100" u="none" cap="none" strike="noStrike">
              <a:solidFill>
                <a:srgbClr val="000000"/>
              </a:solidFill>
              <a:latin typeface="Arial"/>
              <a:ea typeface="Arial"/>
              <a:cs typeface="Arial"/>
              <a:sym typeface="Arial"/>
            </a:endParaRPr>
          </a:p>
          <a:p>
            <a:pPr indent="-293068" lvl="0" marL="457200" marR="0" rtl="0" algn="l">
              <a:lnSpc>
                <a:spcPct val="115000"/>
              </a:lnSpc>
              <a:spcBef>
                <a:spcPts val="0"/>
              </a:spcBef>
              <a:spcAft>
                <a:spcPts val="0"/>
              </a:spcAft>
              <a:buClr>
                <a:srgbClr val="FFFFFF"/>
              </a:buClr>
              <a:buSzPct val="100000"/>
              <a:buFont typeface="Arial"/>
              <a:buChar char="●"/>
            </a:pPr>
            <a:r>
              <a:rPr b="0" i="0" lang="en" sz="1100" u="none" cap="none" strike="noStrike">
                <a:solidFill>
                  <a:schemeClr val="dk1"/>
                </a:solidFill>
                <a:latin typeface="Arial"/>
                <a:ea typeface="Arial"/>
                <a:cs typeface="Arial"/>
                <a:sym typeface="Arial"/>
              </a:rPr>
              <a:t>7.2 ADaM Programs</a:t>
            </a:r>
            <a:endParaRPr b="0" i="0" sz="1100" u="none" cap="none" strike="noStrike">
              <a:solidFill>
                <a:srgbClr val="000000"/>
              </a:solidFill>
              <a:latin typeface="Arial"/>
              <a:ea typeface="Arial"/>
              <a:cs typeface="Arial"/>
              <a:sym typeface="Arial"/>
            </a:endParaRPr>
          </a:p>
          <a:p>
            <a:pPr indent="-293068" lvl="1" marL="914400" marR="0" rtl="0" algn="l">
              <a:lnSpc>
                <a:spcPct val="115000"/>
              </a:lnSpc>
              <a:spcBef>
                <a:spcPts val="0"/>
              </a:spcBef>
              <a:spcAft>
                <a:spcPts val="0"/>
              </a:spcAft>
              <a:buClr>
                <a:srgbClr val="FFFFFF"/>
              </a:buClr>
              <a:buSzPct val="100000"/>
              <a:buFont typeface="Arial"/>
              <a:buChar char="○"/>
            </a:pPr>
            <a:r>
              <a:rPr b="0" i="0" lang="en" sz="1100" u="none" cap="none" strike="noStrike">
                <a:solidFill>
                  <a:schemeClr val="dk1"/>
                </a:solidFill>
                <a:latin typeface="Arial"/>
                <a:ea typeface="Arial"/>
                <a:cs typeface="Arial"/>
                <a:sym typeface="Arial"/>
              </a:rPr>
              <a:t>Metadata extraction from .xpts =</a:t>
            </a:r>
            <a:r>
              <a:rPr b="0" i="0" lang="en" sz="1100" u="none" cap="none" strike="noStrike">
                <a:solidFill>
                  <a:schemeClr val="dk1"/>
                </a:solidFill>
                <a:highlight>
                  <a:srgbClr val="FF0000"/>
                </a:highlight>
                <a:latin typeface="Arial"/>
                <a:ea typeface="Arial"/>
                <a:cs typeface="Arial"/>
                <a:sym typeface="Arial"/>
              </a:rPr>
              <a:t>&gt; code scraping to understand dependencies</a:t>
            </a:r>
            <a:endParaRPr b="0" i="0" sz="1100" u="none" cap="none" strike="noStrike">
              <a:solidFill>
                <a:srgbClr val="000000"/>
              </a:solidFill>
              <a:latin typeface="Arial"/>
              <a:ea typeface="Arial"/>
              <a:cs typeface="Arial"/>
              <a:sym typeface="Arial"/>
            </a:endParaRPr>
          </a:p>
          <a:p>
            <a:pPr indent="-293068" lvl="0" marL="457200" marR="0" rtl="0" algn="l">
              <a:lnSpc>
                <a:spcPct val="115000"/>
              </a:lnSpc>
              <a:spcBef>
                <a:spcPts val="0"/>
              </a:spcBef>
              <a:spcAft>
                <a:spcPts val="0"/>
              </a:spcAft>
              <a:buClr>
                <a:srgbClr val="FFFFFF"/>
              </a:buClr>
              <a:buSzPct val="100000"/>
              <a:buFont typeface="Arial"/>
              <a:buChar char="●"/>
            </a:pPr>
            <a:r>
              <a:rPr b="0" i="0" lang="en" sz="1100" u="none" cap="none" strike="noStrike">
                <a:solidFill>
                  <a:schemeClr val="dk1"/>
                </a:solidFill>
                <a:latin typeface="Arial"/>
                <a:ea typeface="Arial"/>
                <a:cs typeface="Arial"/>
                <a:sym typeface="Arial"/>
              </a:rPr>
              <a:t>7.3 Analysis Output Programs</a:t>
            </a:r>
            <a:endParaRPr b="0" i="0" sz="1100" u="none" cap="none" strike="noStrike">
              <a:solidFill>
                <a:srgbClr val="000000"/>
              </a:solidFill>
              <a:latin typeface="Arial"/>
              <a:ea typeface="Arial"/>
              <a:cs typeface="Arial"/>
              <a:sym typeface="Arial"/>
            </a:endParaRPr>
          </a:p>
          <a:p>
            <a:pPr indent="-293068" lvl="1" marL="914400" marR="0" rtl="0" algn="l">
              <a:lnSpc>
                <a:spcPct val="115000"/>
              </a:lnSpc>
              <a:spcBef>
                <a:spcPts val="0"/>
              </a:spcBef>
              <a:spcAft>
                <a:spcPts val="0"/>
              </a:spcAft>
              <a:buClr>
                <a:srgbClr val="FFFFFF"/>
              </a:buClr>
              <a:buSzPct val="100000"/>
              <a:buFont typeface="Arial"/>
              <a:buChar char="○"/>
            </a:pPr>
            <a:r>
              <a:rPr b="0" i="0" lang="en" sz="1100" u="none" cap="none" strike="noStrike">
                <a:solidFill>
                  <a:schemeClr val="dk1"/>
                </a:solidFill>
                <a:latin typeface="Arial"/>
                <a:ea typeface="Arial"/>
                <a:cs typeface="Arial"/>
                <a:sym typeface="Arial"/>
              </a:rPr>
              <a:t>Complexity of selection criteria =</a:t>
            </a:r>
            <a:r>
              <a:rPr b="0" i="0" lang="en" sz="1100" u="none" cap="none" strike="noStrike">
                <a:solidFill>
                  <a:schemeClr val="dk1"/>
                </a:solidFill>
                <a:highlight>
                  <a:srgbClr val="FF0000"/>
                </a:highlight>
                <a:latin typeface="Arial"/>
                <a:ea typeface="Arial"/>
                <a:cs typeface="Arial"/>
                <a:sym typeface="Arial"/>
              </a:rPr>
              <a:t>&gt; read in folder that contains selected outputs</a:t>
            </a:r>
            <a:endParaRPr b="0" i="0" sz="1100" u="none" cap="none" strike="noStrike">
              <a:solidFill>
                <a:srgbClr val="000000"/>
              </a:solidFill>
              <a:latin typeface="Arial"/>
              <a:ea typeface="Arial"/>
              <a:cs typeface="Arial"/>
              <a:sym typeface="Arial"/>
            </a:endParaRPr>
          </a:p>
          <a:p>
            <a:pPr indent="-293068" lvl="0" marL="457200" marR="0" rtl="0" algn="l">
              <a:lnSpc>
                <a:spcPct val="115000"/>
              </a:lnSpc>
              <a:spcBef>
                <a:spcPts val="0"/>
              </a:spcBef>
              <a:spcAft>
                <a:spcPts val="0"/>
              </a:spcAft>
              <a:buClr>
                <a:srgbClr val="FFFFFF"/>
              </a:buClr>
              <a:buSzPct val="100000"/>
              <a:buFont typeface="Arial"/>
              <a:buChar char="●"/>
            </a:pPr>
            <a:r>
              <a:rPr b="0" i="0" lang="en" sz="1100" u="none" cap="none" strike="noStrike">
                <a:solidFill>
                  <a:schemeClr val="dk1"/>
                </a:solidFill>
                <a:latin typeface="Arial"/>
                <a:ea typeface="Arial"/>
                <a:cs typeface="Arial"/>
                <a:sym typeface="Arial"/>
              </a:rPr>
              <a:t>7.4 Proprietary R Packages</a:t>
            </a:r>
            <a:endParaRPr b="0" i="0" sz="1100" u="none" cap="none" strike="noStrike">
              <a:solidFill>
                <a:srgbClr val="000000"/>
              </a:solidFill>
              <a:latin typeface="Arial"/>
              <a:ea typeface="Arial"/>
              <a:cs typeface="Arial"/>
              <a:sym typeface="Arial"/>
            </a:endParaRPr>
          </a:p>
          <a:p>
            <a:pPr indent="-293068" lvl="1" marL="914400" marR="0" rtl="0" algn="l">
              <a:lnSpc>
                <a:spcPct val="115000"/>
              </a:lnSpc>
              <a:spcBef>
                <a:spcPts val="0"/>
              </a:spcBef>
              <a:spcAft>
                <a:spcPts val="0"/>
              </a:spcAft>
              <a:buClr>
                <a:srgbClr val="FFFFFF"/>
              </a:buClr>
              <a:buSzPct val="100000"/>
              <a:buFont typeface="Arial"/>
              <a:buChar char="○"/>
            </a:pPr>
            <a:r>
              <a:rPr b="0" i="0" lang="en" sz="1100" u="none" cap="none" strike="noStrike">
                <a:solidFill>
                  <a:schemeClr val="dk1"/>
                </a:solidFill>
                <a:latin typeface="Arial"/>
                <a:ea typeface="Arial"/>
                <a:cs typeface="Arial"/>
                <a:sym typeface="Arial"/>
              </a:rPr>
              <a:t>Code utilizing SessionInfo() and {renv} </a:t>
            </a:r>
            <a:r>
              <a:rPr b="0" i="0" lang="en" sz="1100" u="none" cap="none" strike="noStrike">
                <a:solidFill>
                  <a:schemeClr val="dk1"/>
                </a:solidFill>
                <a:highlight>
                  <a:srgbClr val="FF0000"/>
                </a:highlight>
                <a:latin typeface="Arial"/>
                <a:ea typeface="Arial"/>
                <a:cs typeface="Arial"/>
                <a:sym typeface="Arial"/>
              </a:rPr>
              <a:t>yes</a:t>
            </a:r>
            <a:endParaRPr b="0" i="0" sz="11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SzPct val="1000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311760" y="444960"/>
            <a:ext cx="8520120" cy="572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accent3"/>
              </a:buClr>
              <a:buSzPts val="2700"/>
              <a:buFont typeface="Oswald"/>
              <a:buNone/>
            </a:pPr>
            <a:r>
              <a:rPr b="0" lang="en" sz="2700" strike="noStrike">
                <a:solidFill>
                  <a:schemeClr val="accent3"/>
                </a:solidFill>
                <a:latin typeface="Oswald"/>
                <a:ea typeface="Oswald"/>
                <a:cs typeface="Oswald"/>
                <a:sym typeface="Oswald"/>
              </a:rPr>
              <a:t>PHUSE Open-Source Metadata Documentation Working Group (OSDocuMetaWG)</a:t>
            </a:r>
            <a:endParaRPr b="0" sz="2700" strike="noStrike">
              <a:solidFill>
                <a:srgbClr val="000000"/>
              </a:solidFill>
              <a:latin typeface="Arial"/>
              <a:ea typeface="Arial"/>
              <a:cs typeface="Arial"/>
              <a:sym typeface="Arial"/>
            </a:endParaRPr>
          </a:p>
          <a:p>
            <a:pPr indent="0" lvl="0" marL="0" rtl="0" algn="l">
              <a:lnSpc>
                <a:spcPct val="100000"/>
              </a:lnSpc>
              <a:spcBef>
                <a:spcPts val="0"/>
              </a:spcBef>
              <a:spcAft>
                <a:spcPts val="0"/>
              </a:spcAft>
              <a:buSzPts val="2700"/>
              <a:buNone/>
            </a:pPr>
            <a:r>
              <a:t/>
            </a:r>
            <a:endParaRPr b="0" sz="2700" strike="noStrike">
              <a:solidFill>
                <a:srgbClr val="000000"/>
              </a:solidFill>
              <a:latin typeface="Arial"/>
              <a:ea typeface="Arial"/>
              <a:cs typeface="Arial"/>
              <a:sym typeface="Arial"/>
            </a:endParaRPr>
          </a:p>
        </p:txBody>
      </p:sp>
      <p:sp>
        <p:nvSpPr>
          <p:cNvPr id="97" name="Google Shape;97;p2"/>
          <p:cNvSpPr/>
          <p:nvPr/>
        </p:nvSpPr>
        <p:spPr>
          <a:xfrm>
            <a:off x="2230200" y="2798640"/>
            <a:ext cx="1281600" cy="87696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 sz="1200" u="none" cap="none" strike="noStrike">
                <a:solidFill>
                  <a:schemeClr val="accent3"/>
                </a:solidFill>
                <a:latin typeface="Average"/>
                <a:ea typeface="Average"/>
                <a:cs typeface="Average"/>
                <a:sym typeface="Average"/>
              </a:rPr>
              <a:t>Lovemore </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0" i="0" lang="en" sz="1200" u="none" cap="none" strike="noStrike">
                <a:solidFill>
                  <a:schemeClr val="accent3"/>
                </a:solidFill>
                <a:latin typeface="Average"/>
                <a:ea typeface="Average"/>
                <a:cs typeface="Average"/>
                <a:sym typeface="Average"/>
              </a:rPr>
              <a:t>Gakava (Co-Lead  Novo Nordisk)</a:t>
            </a:r>
            <a:endParaRPr b="0" i="0" sz="1200" u="none" cap="none" strike="noStrike">
              <a:solidFill>
                <a:srgbClr val="000000"/>
              </a:solidFill>
              <a:latin typeface="Arial"/>
              <a:ea typeface="Arial"/>
              <a:cs typeface="Arial"/>
              <a:sym typeface="Arial"/>
            </a:endParaRPr>
          </a:p>
        </p:txBody>
      </p:sp>
      <p:sp>
        <p:nvSpPr>
          <p:cNvPr id="98" name="Google Shape;98;p2"/>
          <p:cNvSpPr/>
          <p:nvPr/>
        </p:nvSpPr>
        <p:spPr>
          <a:xfrm>
            <a:off x="3373200" y="2798640"/>
            <a:ext cx="1173960" cy="87696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 sz="1200" u="none" cap="none" strike="noStrike">
                <a:solidFill>
                  <a:schemeClr val="accent3"/>
                </a:solidFill>
                <a:latin typeface="Average"/>
                <a:ea typeface="Average"/>
                <a:cs typeface="Average"/>
                <a:sym typeface="Average"/>
              </a:rPr>
              <a:t>Joel Laxamana</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0" i="0" lang="en" sz="1200" u="none" cap="none" strike="noStrike">
                <a:solidFill>
                  <a:schemeClr val="accent3"/>
                </a:solidFill>
                <a:latin typeface="Average"/>
                <a:ea typeface="Average"/>
                <a:cs typeface="Average"/>
                <a:sym typeface="Average"/>
              </a:rPr>
              <a:t>(Co-Lead - Roche/</a:t>
            </a:r>
            <a:endParaRPr b="0" i="0" sz="1200" u="none" cap="none" strike="noStrike">
              <a:solidFill>
                <a:schemeClr val="accent3"/>
              </a:solidFill>
              <a:latin typeface="Average"/>
              <a:ea typeface="Average"/>
              <a:cs typeface="Average"/>
              <a:sym typeface="Average"/>
            </a:endParaRPr>
          </a:p>
          <a:p>
            <a:pPr indent="0" lvl="0" marL="0" marR="0" rtl="0" algn="ctr">
              <a:lnSpc>
                <a:spcPct val="100000"/>
              </a:lnSpc>
              <a:spcBef>
                <a:spcPts val="0"/>
              </a:spcBef>
              <a:spcAft>
                <a:spcPts val="0"/>
              </a:spcAft>
              <a:buNone/>
            </a:pPr>
            <a:r>
              <a:rPr b="0" i="0" lang="en" sz="1200" u="none" cap="none" strike="noStrike">
                <a:solidFill>
                  <a:schemeClr val="accent3"/>
                </a:solidFill>
                <a:latin typeface="Average"/>
                <a:ea typeface="Average"/>
                <a:cs typeface="Average"/>
                <a:sym typeface="Average"/>
              </a:rPr>
              <a:t>Genentech)</a:t>
            </a:r>
            <a:endParaRPr b="0" i="0" sz="1200" u="none" cap="none" strike="noStrike">
              <a:solidFill>
                <a:srgbClr val="000000"/>
              </a:solidFill>
              <a:latin typeface="Arial"/>
              <a:ea typeface="Arial"/>
              <a:cs typeface="Arial"/>
              <a:sym typeface="Arial"/>
            </a:endParaRPr>
          </a:p>
        </p:txBody>
      </p:sp>
      <p:sp>
        <p:nvSpPr>
          <p:cNvPr id="99" name="Google Shape;99;p2"/>
          <p:cNvSpPr/>
          <p:nvPr/>
        </p:nvSpPr>
        <p:spPr>
          <a:xfrm>
            <a:off x="4399200" y="2798640"/>
            <a:ext cx="1398600" cy="87696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 sz="1200" u="none" cap="none" strike="noStrike">
                <a:solidFill>
                  <a:schemeClr val="accent3"/>
                </a:solidFill>
                <a:latin typeface="Average"/>
                <a:ea typeface="Average"/>
                <a:cs typeface="Average"/>
                <a:sym typeface="Average"/>
              </a:rPr>
              <a:t>Steven Haesendonckx</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0" i="0" lang="en" sz="1200" u="none" cap="none" strike="noStrike">
                <a:solidFill>
                  <a:schemeClr val="accent3"/>
                </a:solidFill>
                <a:latin typeface="Average"/>
                <a:ea typeface="Average"/>
                <a:cs typeface="Average"/>
                <a:sym typeface="Average"/>
              </a:rPr>
              <a:t>(Johnson and Johnson)</a:t>
            </a:r>
            <a:endParaRPr b="0" i="0" sz="1200" u="none" cap="none" strike="noStrike">
              <a:solidFill>
                <a:srgbClr val="000000"/>
              </a:solidFill>
              <a:latin typeface="Arial"/>
              <a:ea typeface="Arial"/>
              <a:cs typeface="Arial"/>
              <a:sym typeface="Arial"/>
            </a:endParaRPr>
          </a:p>
        </p:txBody>
      </p:sp>
      <p:sp>
        <p:nvSpPr>
          <p:cNvPr id="100" name="Google Shape;100;p2"/>
          <p:cNvSpPr/>
          <p:nvPr/>
        </p:nvSpPr>
        <p:spPr>
          <a:xfrm>
            <a:off x="5659200" y="2798640"/>
            <a:ext cx="1173960" cy="87696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 sz="1200" u="none" cap="none" strike="noStrike">
                <a:solidFill>
                  <a:schemeClr val="accent3"/>
                </a:solidFill>
                <a:latin typeface="Average"/>
                <a:ea typeface="Average"/>
                <a:cs typeface="Average"/>
                <a:sym typeface="Average"/>
              </a:rPr>
              <a:t>Nicholas Masel</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0" i="0" lang="en" sz="1200" u="none" cap="none" strike="noStrike">
                <a:solidFill>
                  <a:schemeClr val="accent3"/>
                </a:solidFill>
                <a:latin typeface="Average"/>
                <a:ea typeface="Average"/>
                <a:cs typeface="Average"/>
                <a:sym typeface="Average"/>
              </a:rPr>
              <a:t>(Johnson &amp; Johnson)</a:t>
            </a:r>
            <a:endParaRPr b="0" i="0" sz="1200" u="none" cap="none" strike="noStrike">
              <a:solidFill>
                <a:srgbClr val="000000"/>
              </a:solidFill>
              <a:latin typeface="Arial"/>
              <a:ea typeface="Arial"/>
              <a:cs typeface="Arial"/>
              <a:sym typeface="Arial"/>
            </a:endParaRPr>
          </a:p>
        </p:txBody>
      </p:sp>
      <p:pic>
        <p:nvPicPr>
          <p:cNvPr id="101" name="Google Shape;101;p2"/>
          <p:cNvPicPr preferRelativeResize="0"/>
          <p:nvPr/>
        </p:nvPicPr>
        <p:blipFill rotWithShape="1">
          <a:blip r:embed="rId3">
            <a:alphaModFix/>
          </a:blip>
          <a:srcRect b="0" l="0" r="0" t="0"/>
          <a:stretch/>
        </p:blipFill>
        <p:spPr>
          <a:xfrm>
            <a:off x="3582720" y="1666440"/>
            <a:ext cx="785880" cy="1015200"/>
          </a:xfrm>
          <a:prstGeom prst="rect">
            <a:avLst/>
          </a:prstGeom>
          <a:noFill/>
          <a:ln>
            <a:noFill/>
          </a:ln>
        </p:spPr>
      </p:pic>
      <p:pic>
        <p:nvPicPr>
          <p:cNvPr id="102" name="Google Shape;102;p2"/>
          <p:cNvPicPr preferRelativeResize="0"/>
          <p:nvPr/>
        </p:nvPicPr>
        <p:blipFill rotWithShape="1">
          <a:blip r:embed="rId4">
            <a:alphaModFix/>
          </a:blip>
          <a:srcRect b="0" l="31917" r="6396" t="7979"/>
          <a:stretch/>
        </p:blipFill>
        <p:spPr>
          <a:xfrm>
            <a:off x="4700520" y="1653480"/>
            <a:ext cx="706320" cy="1054080"/>
          </a:xfrm>
          <a:prstGeom prst="rect">
            <a:avLst/>
          </a:prstGeom>
          <a:noFill/>
          <a:ln>
            <a:noFill/>
          </a:ln>
        </p:spPr>
      </p:pic>
      <p:pic>
        <p:nvPicPr>
          <p:cNvPr id="103" name="Google Shape;103;p2"/>
          <p:cNvPicPr preferRelativeResize="0"/>
          <p:nvPr/>
        </p:nvPicPr>
        <p:blipFill rotWithShape="1">
          <a:blip r:embed="rId5">
            <a:alphaModFix/>
          </a:blip>
          <a:srcRect b="0" l="0" r="0" t="0"/>
          <a:stretch/>
        </p:blipFill>
        <p:spPr>
          <a:xfrm>
            <a:off x="2363400" y="1672920"/>
            <a:ext cx="1015200" cy="1015200"/>
          </a:xfrm>
          <a:prstGeom prst="rect">
            <a:avLst/>
          </a:prstGeom>
          <a:noFill/>
          <a:ln>
            <a:noFill/>
          </a:ln>
        </p:spPr>
      </p:pic>
      <p:pic>
        <p:nvPicPr>
          <p:cNvPr id="104" name="Google Shape;104;p2"/>
          <p:cNvPicPr preferRelativeResize="0"/>
          <p:nvPr/>
        </p:nvPicPr>
        <p:blipFill rotWithShape="1">
          <a:blip r:embed="rId6">
            <a:alphaModFix/>
          </a:blip>
          <a:srcRect b="0" l="0" r="0" t="0"/>
          <a:stretch/>
        </p:blipFill>
        <p:spPr>
          <a:xfrm>
            <a:off x="5699520" y="1700640"/>
            <a:ext cx="1054080" cy="105408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311760" y="444960"/>
            <a:ext cx="8520120" cy="572400"/>
          </a:xfrm>
          <a:prstGeom prst="rect">
            <a:avLst/>
          </a:prstGeom>
          <a:noFill/>
          <a:ln>
            <a:noFill/>
          </a:ln>
        </p:spPr>
        <p:txBody>
          <a:bodyPr anchorCtr="0" anchor="t" bIns="91425" lIns="91425" spcFirstLastPara="1" rIns="91425" wrap="square" tIns="91425">
            <a:normAutofit fontScale="87027"/>
          </a:bodyPr>
          <a:lstStyle/>
          <a:p>
            <a:pPr indent="0" lvl="0" marL="0" rtl="0" algn="l">
              <a:lnSpc>
                <a:spcPct val="100000"/>
              </a:lnSpc>
              <a:spcBef>
                <a:spcPts val="0"/>
              </a:spcBef>
              <a:spcAft>
                <a:spcPts val="0"/>
              </a:spcAft>
              <a:buClr>
                <a:schemeClr val="dk1"/>
              </a:buClr>
              <a:buSzPct val="100000"/>
              <a:buFont typeface="Oswald"/>
              <a:buNone/>
            </a:pPr>
            <a:r>
              <a:rPr b="0" lang="en" sz="3000" strike="noStrike">
                <a:solidFill>
                  <a:schemeClr val="dk1"/>
                </a:solidFill>
                <a:latin typeface="Oswald"/>
                <a:ea typeface="Oswald"/>
                <a:cs typeface="Oswald"/>
                <a:sym typeface="Oswald"/>
              </a:rPr>
              <a:t>Problem Statement &amp; Objective</a:t>
            </a:r>
            <a:endParaRPr b="0" sz="3000" strike="noStrike">
              <a:solidFill>
                <a:srgbClr val="000000"/>
              </a:solidFill>
              <a:latin typeface="Arial"/>
              <a:ea typeface="Arial"/>
              <a:cs typeface="Arial"/>
              <a:sym typeface="Arial"/>
            </a:endParaRPr>
          </a:p>
        </p:txBody>
      </p:sp>
      <p:sp>
        <p:nvSpPr>
          <p:cNvPr id="110" name="Google Shape;110;p3"/>
          <p:cNvSpPr txBox="1"/>
          <p:nvPr>
            <p:ph idx="1" type="body"/>
          </p:nvPr>
        </p:nvSpPr>
        <p:spPr>
          <a:xfrm>
            <a:off x="311760" y="1152360"/>
            <a:ext cx="8520120" cy="341604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chemeClr val="accent3"/>
              </a:buClr>
              <a:buSzPts val="1800"/>
              <a:buFont typeface="Average"/>
              <a:buNone/>
            </a:pPr>
            <a:r>
              <a:rPr b="0" i="0" lang="en" sz="1800" u="none" cap="none" strike="noStrike">
                <a:solidFill>
                  <a:schemeClr val="accent3"/>
                </a:solidFill>
                <a:latin typeface="Average"/>
                <a:ea typeface="Average"/>
                <a:cs typeface="Average"/>
                <a:sym typeface="Average"/>
              </a:rPr>
              <a:t>- The objective of this project is to develop a new template or enhance an existing one, such as the Study Data Standardization Plan (SDSP) or Analysis Data Reviewer’s Guide (ADRG).</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Clr>
                <a:schemeClr val="accent3"/>
              </a:buClr>
              <a:buSzPts val="1800"/>
              <a:buFont typeface="Average"/>
              <a:buNone/>
            </a:pPr>
            <a:r>
              <a:rPr b="0" i="0" lang="en" sz="1800" u="none" cap="none" strike="noStrike">
                <a:solidFill>
                  <a:schemeClr val="accent3"/>
                </a:solidFill>
                <a:latin typeface="Average"/>
                <a:ea typeface="Average"/>
                <a:cs typeface="Average"/>
                <a:sym typeface="Average"/>
              </a:rPr>
              <a:t>- The aim is to ensure consistent documentation of metadata pertaining to the versions of statistical packages and procedures, aligning with health authority expectations.</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Clr>
                <a:schemeClr val="accent3"/>
              </a:buClr>
              <a:buSzPts val="1800"/>
              <a:buFont typeface="Average"/>
              <a:buNone/>
            </a:pPr>
            <a:r>
              <a:rPr b="0" i="0" lang="en" sz="1800" u="none" cap="none" strike="noStrike">
                <a:solidFill>
                  <a:schemeClr val="accent3"/>
                </a:solidFill>
                <a:latin typeface="Average"/>
                <a:ea typeface="Average"/>
                <a:cs typeface="Average"/>
                <a:sym typeface="Average"/>
              </a:rPr>
              <a:t>- The standardized template will streamline the submission of clinical study metadata to health authorities as part of the regulatory review process.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311760" y="444960"/>
            <a:ext cx="8520120" cy="572400"/>
          </a:xfrm>
          <a:prstGeom prst="rect">
            <a:avLst/>
          </a:prstGeom>
          <a:noFill/>
          <a:ln>
            <a:noFill/>
          </a:ln>
        </p:spPr>
        <p:txBody>
          <a:bodyPr anchorCtr="0" anchor="t" bIns="91425" lIns="91425" spcFirstLastPara="1" rIns="91425" wrap="square" tIns="91425">
            <a:normAutofit fontScale="51682"/>
          </a:bodyPr>
          <a:lstStyle/>
          <a:p>
            <a:pPr indent="0" lvl="0" marL="0" rtl="0" algn="ctr">
              <a:lnSpc>
                <a:spcPct val="100000"/>
              </a:lnSpc>
              <a:spcBef>
                <a:spcPts val="0"/>
              </a:spcBef>
              <a:spcAft>
                <a:spcPts val="0"/>
              </a:spcAft>
              <a:buClr>
                <a:schemeClr val="dk1"/>
              </a:buClr>
              <a:buSzPct val="100000"/>
              <a:buFont typeface="Oswald"/>
              <a:buNone/>
            </a:pPr>
            <a:r>
              <a:rPr b="0" lang="en" sz="3000" strike="noStrike">
                <a:solidFill>
                  <a:schemeClr val="dk1"/>
                </a:solidFill>
                <a:latin typeface="Oswald"/>
                <a:ea typeface="Oswald"/>
                <a:cs typeface="Oswald"/>
                <a:sym typeface="Oswald"/>
              </a:rPr>
              <a:t>Documentation of versions of statistical packages and procedures</a:t>
            </a:r>
            <a:endParaRPr b="0" sz="3000" strike="noStrike">
              <a:solidFill>
                <a:srgbClr val="000000"/>
              </a:solidFill>
              <a:latin typeface="Arial"/>
              <a:ea typeface="Arial"/>
              <a:cs typeface="Arial"/>
              <a:sym typeface="Arial"/>
            </a:endParaRPr>
          </a:p>
          <a:p>
            <a:pPr indent="0" lvl="0" marL="0" rtl="0" algn="ctr">
              <a:lnSpc>
                <a:spcPct val="100000"/>
              </a:lnSpc>
              <a:spcBef>
                <a:spcPts val="0"/>
              </a:spcBef>
              <a:spcAft>
                <a:spcPts val="0"/>
              </a:spcAft>
              <a:buClr>
                <a:schemeClr val="dk1"/>
              </a:buClr>
              <a:buSzPct val="100000"/>
              <a:buFont typeface="Oswald"/>
              <a:buNone/>
            </a:pPr>
            <a:r>
              <a:rPr b="1" lang="en" sz="2040" strike="noStrike">
                <a:solidFill>
                  <a:schemeClr val="dk1"/>
                </a:solidFill>
                <a:latin typeface="Oswald"/>
                <a:ea typeface="Oswald"/>
                <a:cs typeface="Oswald"/>
                <a:sym typeface="Oswald"/>
              </a:rPr>
              <a:t>Proprietary Statistical Programming Languages</a:t>
            </a:r>
            <a:r>
              <a:rPr b="0" lang="en" sz="2040" strike="noStrike">
                <a:solidFill>
                  <a:schemeClr val="dk1"/>
                </a:solidFill>
                <a:latin typeface="Oswald"/>
                <a:ea typeface="Oswald"/>
                <a:cs typeface="Oswald"/>
                <a:sym typeface="Oswald"/>
              </a:rPr>
              <a:t> </a:t>
            </a:r>
            <a:endParaRPr b="0" sz="2040" strike="noStrike">
              <a:solidFill>
                <a:srgbClr val="000000"/>
              </a:solidFill>
              <a:latin typeface="Arial"/>
              <a:ea typeface="Arial"/>
              <a:cs typeface="Arial"/>
              <a:sym typeface="Arial"/>
            </a:endParaRPr>
          </a:p>
        </p:txBody>
      </p:sp>
      <p:sp>
        <p:nvSpPr>
          <p:cNvPr id="116" name="Google Shape;116;p4"/>
          <p:cNvSpPr txBox="1"/>
          <p:nvPr>
            <p:ph idx="1" type="body"/>
          </p:nvPr>
        </p:nvSpPr>
        <p:spPr>
          <a:xfrm>
            <a:off x="343080" y="1152360"/>
            <a:ext cx="8520120" cy="341604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SzPts val="1600"/>
              <a:buFont typeface="Arial"/>
              <a:buNone/>
            </a:pPr>
            <a:r>
              <a:t/>
            </a:r>
            <a:endParaRPr b="0" i="0" sz="1600" u="none" cap="none" strike="noStrike">
              <a:solidFill>
                <a:srgbClr val="000000"/>
              </a:solidFill>
              <a:latin typeface="Arial"/>
              <a:ea typeface="Arial"/>
              <a:cs typeface="Arial"/>
              <a:sym typeface="Arial"/>
            </a:endParaRPr>
          </a:p>
          <a:p>
            <a:pPr indent="-330120" lvl="0" marL="457200" marR="0" rtl="0" algn="l">
              <a:lnSpc>
                <a:spcPct val="115000"/>
              </a:lnSpc>
              <a:spcBef>
                <a:spcPts val="1199"/>
              </a:spcBef>
              <a:spcAft>
                <a:spcPts val="0"/>
              </a:spcAft>
              <a:buClr>
                <a:srgbClr val="CACACA"/>
              </a:buClr>
              <a:buSzPts val="1600"/>
              <a:buFont typeface="Average"/>
              <a:buAutoNum type="arabicPeriod"/>
            </a:pPr>
            <a:r>
              <a:rPr b="0" i="0" lang="en" sz="1600" u="none" cap="none" strike="noStrike">
                <a:solidFill>
                  <a:schemeClr val="accent3"/>
                </a:solidFill>
                <a:latin typeface="Average"/>
                <a:ea typeface="Average"/>
                <a:cs typeface="Average"/>
                <a:sym typeface="Average"/>
              </a:rPr>
              <a:t>The version metadata of the statistical procedures/functions has been documented within the Statistical Analysis Plan with a general statement of software and version used (other companies may use other documentation)</a:t>
            </a:r>
            <a:endParaRPr b="0" i="0" sz="1600" u="none" cap="none" strike="noStrike">
              <a:solidFill>
                <a:srgbClr val="000000"/>
              </a:solidFill>
              <a:latin typeface="Arial"/>
              <a:ea typeface="Arial"/>
              <a:cs typeface="Arial"/>
              <a:sym typeface="Arial"/>
            </a:endParaRPr>
          </a:p>
          <a:p>
            <a:pPr indent="-330120" lvl="0" marL="457200" marR="0" rtl="0" algn="l">
              <a:lnSpc>
                <a:spcPct val="115000"/>
              </a:lnSpc>
              <a:spcBef>
                <a:spcPts val="0"/>
              </a:spcBef>
              <a:spcAft>
                <a:spcPts val="0"/>
              </a:spcAft>
              <a:buClr>
                <a:srgbClr val="CACACA"/>
              </a:buClr>
              <a:buSzPts val="1600"/>
              <a:buFont typeface="Average"/>
              <a:buAutoNum type="arabicPeriod"/>
            </a:pPr>
            <a:r>
              <a:rPr b="0" i="0" lang="en" sz="1600" u="none" cap="none" strike="noStrike">
                <a:solidFill>
                  <a:schemeClr val="accent3"/>
                </a:solidFill>
                <a:latin typeface="Average"/>
                <a:ea typeface="Average"/>
                <a:cs typeface="Average"/>
                <a:sym typeface="Average"/>
              </a:rPr>
              <a:t>Detailed information has been added to the Analysis Data Reviewer’s Guide (ADRG). The ADRG has a section where the programming software version and functions are specified</a:t>
            </a:r>
            <a:endParaRPr b="0" i="0" sz="16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17" name="Google Shape;117;p4"/>
          <p:cNvPicPr preferRelativeResize="0"/>
          <p:nvPr/>
        </p:nvPicPr>
        <p:blipFill rotWithShape="1">
          <a:blip r:embed="rId3">
            <a:alphaModFix/>
          </a:blip>
          <a:srcRect b="0" l="0" r="0" t="0"/>
          <a:stretch/>
        </p:blipFill>
        <p:spPr>
          <a:xfrm>
            <a:off x="952560" y="3356640"/>
            <a:ext cx="7238520" cy="113328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5"/>
          <p:cNvSpPr txBox="1"/>
          <p:nvPr>
            <p:ph type="title"/>
          </p:nvPr>
        </p:nvSpPr>
        <p:spPr>
          <a:xfrm>
            <a:off x="311760" y="444960"/>
            <a:ext cx="8520120" cy="869040"/>
          </a:xfrm>
          <a:prstGeom prst="rect">
            <a:avLst/>
          </a:prstGeom>
          <a:noFill/>
          <a:ln>
            <a:noFill/>
          </a:ln>
        </p:spPr>
        <p:txBody>
          <a:bodyPr anchorCtr="0" anchor="t" bIns="91425" lIns="91425" spcFirstLastPara="1" rIns="91425" wrap="square" tIns="91425">
            <a:normAutofit fontScale="90028"/>
          </a:bodyPr>
          <a:lstStyle/>
          <a:p>
            <a:pPr indent="0" lvl="0" marL="0" rtl="0" algn="ctr">
              <a:lnSpc>
                <a:spcPct val="100000"/>
              </a:lnSpc>
              <a:spcBef>
                <a:spcPts val="0"/>
              </a:spcBef>
              <a:spcAft>
                <a:spcPts val="0"/>
              </a:spcAft>
              <a:buClr>
                <a:schemeClr val="dk1"/>
              </a:buClr>
              <a:buSzPct val="100000"/>
              <a:buFont typeface="Oswald"/>
              <a:buNone/>
            </a:pPr>
            <a:r>
              <a:rPr b="0" lang="en" sz="3000" strike="noStrike">
                <a:solidFill>
                  <a:schemeClr val="dk1"/>
                </a:solidFill>
                <a:latin typeface="Oswald"/>
                <a:ea typeface="Oswald"/>
                <a:cs typeface="Oswald"/>
                <a:sym typeface="Oswald"/>
              </a:rPr>
              <a:t>Documentation of versions of statistical packages and procedures</a:t>
            </a:r>
            <a:endParaRPr b="0" sz="3000" strike="noStrike">
              <a:solidFill>
                <a:srgbClr val="000000"/>
              </a:solidFill>
              <a:latin typeface="Arial"/>
              <a:ea typeface="Arial"/>
              <a:cs typeface="Arial"/>
              <a:sym typeface="Arial"/>
            </a:endParaRPr>
          </a:p>
          <a:p>
            <a:pPr indent="0" lvl="0" marL="0" rtl="0" algn="ctr">
              <a:lnSpc>
                <a:spcPct val="100000"/>
              </a:lnSpc>
              <a:spcBef>
                <a:spcPts val="0"/>
              </a:spcBef>
              <a:spcAft>
                <a:spcPts val="0"/>
              </a:spcAft>
              <a:buClr>
                <a:schemeClr val="dk1"/>
              </a:buClr>
              <a:buSzPct val="100000"/>
              <a:buFont typeface="Oswald"/>
              <a:buNone/>
            </a:pPr>
            <a:r>
              <a:rPr b="0" lang="en" sz="2000" strike="noStrike">
                <a:solidFill>
                  <a:schemeClr val="dk1"/>
                </a:solidFill>
                <a:latin typeface="Oswald"/>
                <a:ea typeface="Oswald"/>
                <a:cs typeface="Oswald"/>
                <a:sym typeface="Oswald"/>
              </a:rPr>
              <a:t>Open-Source software</a:t>
            </a:r>
            <a:endParaRPr b="0" sz="2000" strike="noStrike">
              <a:solidFill>
                <a:srgbClr val="000000"/>
              </a:solidFill>
              <a:latin typeface="Arial"/>
              <a:ea typeface="Arial"/>
              <a:cs typeface="Arial"/>
              <a:sym typeface="Arial"/>
            </a:endParaRPr>
          </a:p>
          <a:p>
            <a:pPr indent="0" lvl="0" marL="0" rtl="0" algn="l">
              <a:lnSpc>
                <a:spcPct val="100000"/>
              </a:lnSpc>
              <a:spcBef>
                <a:spcPts val="0"/>
              </a:spcBef>
              <a:spcAft>
                <a:spcPts val="0"/>
              </a:spcAft>
              <a:buSzPct val="100000"/>
              <a:buNone/>
            </a:pPr>
            <a:r>
              <a:t/>
            </a:r>
            <a:endParaRPr b="0" sz="3000" strike="noStrike">
              <a:solidFill>
                <a:srgbClr val="000000"/>
              </a:solidFill>
              <a:latin typeface="Arial"/>
              <a:ea typeface="Arial"/>
              <a:cs typeface="Arial"/>
              <a:sym typeface="Arial"/>
            </a:endParaRPr>
          </a:p>
        </p:txBody>
      </p:sp>
      <p:sp>
        <p:nvSpPr>
          <p:cNvPr id="123" name="Google Shape;123;p5"/>
          <p:cNvSpPr txBox="1"/>
          <p:nvPr>
            <p:ph idx="1" type="body"/>
          </p:nvPr>
        </p:nvSpPr>
        <p:spPr>
          <a:xfrm>
            <a:off x="277200" y="1057320"/>
            <a:ext cx="8695440" cy="387108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chemeClr val="accent3"/>
              </a:buClr>
              <a:buSzPts val="1030"/>
              <a:buFont typeface="Average"/>
              <a:buNone/>
            </a:pPr>
            <a:r>
              <a:rPr b="1" i="0" lang="en" sz="1030" u="none" cap="none" strike="noStrike">
                <a:solidFill>
                  <a:schemeClr val="accent3"/>
                </a:solidFill>
                <a:latin typeface="Average"/>
                <a:ea typeface="Average"/>
                <a:cs typeface="Average"/>
                <a:sym typeface="Average"/>
              </a:rPr>
              <a:t>Challenges</a:t>
            </a:r>
            <a:endParaRPr b="0" i="0" sz="1030" u="none" cap="none" strike="noStrike">
              <a:solidFill>
                <a:srgbClr val="000000"/>
              </a:solidFill>
              <a:latin typeface="Arial"/>
              <a:ea typeface="Arial"/>
              <a:cs typeface="Arial"/>
              <a:sym typeface="Arial"/>
            </a:endParaRPr>
          </a:p>
          <a:p>
            <a:pPr indent="0" lvl="0" marL="457200" marR="0" rtl="0" algn="l">
              <a:lnSpc>
                <a:spcPct val="115000"/>
              </a:lnSpc>
              <a:spcBef>
                <a:spcPts val="1199"/>
              </a:spcBef>
              <a:spcAft>
                <a:spcPts val="0"/>
              </a:spcAft>
              <a:buClr>
                <a:schemeClr val="accent3"/>
              </a:buClr>
              <a:buSzPts val="1030"/>
              <a:buFont typeface="Average"/>
              <a:buNone/>
            </a:pPr>
            <a:r>
              <a:rPr b="0" i="0" lang="en" sz="1030" u="none" cap="none" strike="noStrike">
                <a:solidFill>
                  <a:schemeClr val="accent3"/>
                </a:solidFill>
                <a:latin typeface="Average"/>
                <a:ea typeface="Average"/>
                <a:cs typeface="Average"/>
                <a:sym typeface="Average"/>
              </a:rPr>
              <a:t>For the regulatory authority to reproduce the analysis,  additional information is needed such as: </a:t>
            </a:r>
            <a:endParaRPr b="0" i="0" sz="1030" u="none" cap="none" strike="noStrike">
              <a:solidFill>
                <a:srgbClr val="000000"/>
              </a:solidFill>
              <a:latin typeface="Arial"/>
              <a:ea typeface="Arial"/>
              <a:cs typeface="Arial"/>
              <a:sym typeface="Arial"/>
            </a:endParaRPr>
          </a:p>
          <a:p>
            <a:pPr indent="-293759" lvl="0" marL="914400" marR="0" rtl="0" algn="l">
              <a:lnSpc>
                <a:spcPct val="115000"/>
              </a:lnSpc>
              <a:spcBef>
                <a:spcPts val="1199"/>
              </a:spcBef>
              <a:spcAft>
                <a:spcPts val="0"/>
              </a:spcAft>
              <a:buClr>
                <a:srgbClr val="CACACA"/>
              </a:buClr>
              <a:buSzPts val="1030"/>
              <a:buFont typeface="Average"/>
              <a:buChar char="-"/>
            </a:pPr>
            <a:r>
              <a:rPr b="0" i="0" lang="en" sz="1030" u="none" cap="none" strike="noStrike">
                <a:solidFill>
                  <a:schemeClr val="accent3"/>
                </a:solidFill>
                <a:latin typeface="Average"/>
                <a:ea typeface="Average"/>
                <a:cs typeface="Average"/>
                <a:sym typeface="Average"/>
              </a:rPr>
              <a:t>A summary of analysis packages, their versions and download locations</a:t>
            </a:r>
            <a:endParaRPr b="0" i="0" sz="1030" u="none" cap="none" strike="noStrike">
              <a:solidFill>
                <a:srgbClr val="000000"/>
              </a:solidFill>
              <a:latin typeface="Arial"/>
              <a:ea typeface="Arial"/>
              <a:cs typeface="Arial"/>
              <a:sym typeface="Arial"/>
            </a:endParaRPr>
          </a:p>
          <a:p>
            <a:pPr indent="-293759" lvl="0" marL="914400" marR="0" rtl="0" algn="l">
              <a:lnSpc>
                <a:spcPct val="115000"/>
              </a:lnSpc>
              <a:spcBef>
                <a:spcPts val="0"/>
              </a:spcBef>
              <a:spcAft>
                <a:spcPts val="0"/>
              </a:spcAft>
              <a:buClr>
                <a:srgbClr val="CACACA"/>
              </a:buClr>
              <a:buSzPts val="1030"/>
              <a:buFont typeface="Average"/>
              <a:buChar char="-"/>
            </a:pPr>
            <a:r>
              <a:rPr b="0" i="0" lang="en" sz="1030" u="none" cap="none" strike="noStrike">
                <a:solidFill>
                  <a:schemeClr val="accent3"/>
                </a:solidFill>
                <a:latin typeface="Average"/>
                <a:ea typeface="Average"/>
                <a:cs typeface="Average"/>
                <a:sym typeface="Average"/>
              </a:rPr>
              <a:t>The software version and download location</a:t>
            </a:r>
            <a:endParaRPr b="0" i="0" sz="1030" u="none" cap="none" strike="noStrike">
              <a:solidFill>
                <a:srgbClr val="000000"/>
              </a:solidFill>
              <a:latin typeface="Arial"/>
              <a:ea typeface="Arial"/>
              <a:cs typeface="Arial"/>
              <a:sym typeface="Arial"/>
            </a:endParaRPr>
          </a:p>
          <a:p>
            <a:pPr indent="-293759" lvl="0" marL="914400" marR="0" rtl="0" algn="l">
              <a:lnSpc>
                <a:spcPct val="115000"/>
              </a:lnSpc>
              <a:spcBef>
                <a:spcPts val="0"/>
              </a:spcBef>
              <a:spcAft>
                <a:spcPts val="0"/>
              </a:spcAft>
              <a:buClr>
                <a:srgbClr val="CACACA"/>
              </a:buClr>
              <a:buSzPts val="1030"/>
              <a:buFont typeface="Average"/>
              <a:buChar char="-"/>
            </a:pPr>
            <a:r>
              <a:rPr b="0" i="0" lang="en" sz="1030" u="none" cap="none" strike="noStrike">
                <a:solidFill>
                  <a:schemeClr val="accent3"/>
                </a:solidFill>
                <a:latin typeface="Average"/>
                <a:ea typeface="Average"/>
                <a:cs typeface="Average"/>
                <a:sym typeface="Average"/>
              </a:rPr>
              <a:t>Additional instructions for reproducibility of the computing environment.</a:t>
            </a:r>
            <a:endParaRPr b="0" i="0" sz="103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Clr>
                <a:schemeClr val="accent3"/>
              </a:buClr>
              <a:buSzPts val="1030"/>
              <a:buFont typeface="Average"/>
              <a:buNone/>
            </a:pPr>
            <a:r>
              <a:rPr b="0" i="0" lang="en" sz="1030" u="none" cap="none" strike="noStrike">
                <a:solidFill>
                  <a:schemeClr val="accent3"/>
                </a:solidFill>
                <a:latin typeface="Average"/>
                <a:ea typeface="Average"/>
                <a:cs typeface="Average"/>
                <a:sym typeface="Average"/>
              </a:rPr>
              <a:t>Current R-based submissions</a:t>
            </a:r>
            <a:endParaRPr b="0" i="0" sz="1030" u="none" cap="none" strike="noStrike">
              <a:solidFill>
                <a:srgbClr val="000000"/>
              </a:solidFill>
              <a:latin typeface="Arial"/>
              <a:ea typeface="Arial"/>
              <a:cs typeface="Arial"/>
              <a:sym typeface="Arial"/>
            </a:endParaRPr>
          </a:p>
          <a:p>
            <a:pPr indent="-293760" lvl="0" marL="457200" marR="0" rtl="0" algn="l">
              <a:lnSpc>
                <a:spcPct val="115000"/>
              </a:lnSpc>
              <a:spcBef>
                <a:spcPts val="1199"/>
              </a:spcBef>
              <a:spcAft>
                <a:spcPts val="0"/>
              </a:spcAft>
              <a:buClr>
                <a:srgbClr val="CACACA"/>
              </a:buClr>
              <a:buSzPts val="1030"/>
              <a:buFont typeface="Average"/>
              <a:buChar char="●"/>
            </a:pPr>
            <a:r>
              <a:rPr b="0" i="0" lang="en" sz="1030" u="none" cap="none" strike="noStrike">
                <a:solidFill>
                  <a:schemeClr val="accent3"/>
                </a:solidFill>
                <a:latin typeface="Average"/>
                <a:ea typeface="Average"/>
                <a:cs typeface="Average"/>
                <a:sym typeface="Average"/>
              </a:rPr>
              <a:t> ADRG Example 1: R Submission Pilot 3                                                       ADRG Example 2: Novo Nordisk R submission</a:t>
            </a:r>
            <a:endParaRPr b="0" i="0" sz="103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24" name="Google Shape;124;p5"/>
          <p:cNvPicPr preferRelativeResize="0"/>
          <p:nvPr/>
        </p:nvPicPr>
        <p:blipFill rotWithShape="1">
          <a:blip r:embed="rId3">
            <a:alphaModFix/>
          </a:blip>
          <a:srcRect b="0" l="0" r="0" t="0"/>
          <a:stretch/>
        </p:blipFill>
        <p:spPr>
          <a:xfrm>
            <a:off x="452520" y="3011040"/>
            <a:ext cx="3860640" cy="1857240"/>
          </a:xfrm>
          <a:prstGeom prst="rect">
            <a:avLst/>
          </a:prstGeom>
          <a:noFill/>
          <a:ln>
            <a:noFill/>
          </a:ln>
        </p:spPr>
      </p:pic>
      <p:pic>
        <p:nvPicPr>
          <p:cNvPr id="125" name="Google Shape;125;p5"/>
          <p:cNvPicPr preferRelativeResize="0"/>
          <p:nvPr/>
        </p:nvPicPr>
        <p:blipFill rotWithShape="1">
          <a:blip r:embed="rId4">
            <a:alphaModFix/>
          </a:blip>
          <a:srcRect b="0" l="0" r="0" t="0"/>
          <a:stretch/>
        </p:blipFill>
        <p:spPr>
          <a:xfrm>
            <a:off x="4408920" y="3109680"/>
            <a:ext cx="4571640" cy="1494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6"/>
          <p:cNvSpPr txBox="1"/>
          <p:nvPr>
            <p:ph type="title"/>
          </p:nvPr>
        </p:nvSpPr>
        <p:spPr>
          <a:xfrm>
            <a:off x="311760" y="444960"/>
            <a:ext cx="8520120" cy="572400"/>
          </a:xfrm>
          <a:prstGeom prst="rect">
            <a:avLst/>
          </a:prstGeom>
          <a:noFill/>
          <a:ln>
            <a:noFill/>
          </a:ln>
        </p:spPr>
        <p:txBody>
          <a:bodyPr anchorCtr="0" anchor="t" bIns="91425" lIns="91425" spcFirstLastPara="1" rIns="91425" wrap="square" tIns="91425">
            <a:normAutofit fontScale="68354"/>
          </a:bodyPr>
          <a:lstStyle/>
          <a:p>
            <a:pPr indent="0" lvl="0" marL="0" rtl="0" algn="l">
              <a:lnSpc>
                <a:spcPct val="100000"/>
              </a:lnSpc>
              <a:spcBef>
                <a:spcPts val="0"/>
              </a:spcBef>
              <a:spcAft>
                <a:spcPts val="0"/>
              </a:spcAft>
              <a:buClr>
                <a:schemeClr val="dk1"/>
              </a:buClr>
              <a:buSzPct val="100000"/>
              <a:buFont typeface="Oswald"/>
              <a:buNone/>
            </a:pPr>
            <a:r>
              <a:rPr b="0" lang="en" sz="3000" strike="noStrike">
                <a:solidFill>
                  <a:schemeClr val="dk1"/>
                </a:solidFill>
                <a:latin typeface="Oswald"/>
                <a:ea typeface="Oswald"/>
                <a:cs typeface="Oswald"/>
                <a:sym typeface="Oswald"/>
              </a:rPr>
              <a:t>Instructions for Reproducing the Analysis Environment for HA review : Pilot 3 ADRG</a:t>
            </a:r>
            <a:endParaRPr b="0" sz="3000" strike="noStrike">
              <a:solidFill>
                <a:srgbClr val="000000"/>
              </a:solidFill>
              <a:latin typeface="Arial"/>
              <a:ea typeface="Arial"/>
              <a:cs typeface="Arial"/>
              <a:sym typeface="Arial"/>
            </a:endParaRPr>
          </a:p>
        </p:txBody>
      </p:sp>
      <p:sp>
        <p:nvSpPr>
          <p:cNvPr id="131" name="Google Shape;131;p6"/>
          <p:cNvSpPr txBox="1"/>
          <p:nvPr>
            <p:ph idx="1" type="body"/>
          </p:nvPr>
        </p:nvSpPr>
        <p:spPr>
          <a:xfrm>
            <a:off x="311760" y="1380960"/>
            <a:ext cx="4313880" cy="3416040"/>
          </a:xfrm>
          <a:prstGeom prst="rect">
            <a:avLst/>
          </a:prstGeom>
          <a:noFill/>
          <a:ln>
            <a:noFill/>
          </a:ln>
        </p:spPr>
        <p:txBody>
          <a:bodyPr anchorCtr="0" anchor="t" bIns="91425" lIns="91425" spcFirstLastPara="1" rIns="91425" wrap="square" tIns="91425">
            <a:normAutofit/>
          </a:bodyPr>
          <a:lstStyle/>
          <a:p>
            <a:pPr indent="-311039" lvl="1" marL="914400" marR="0" rtl="0" algn="l">
              <a:lnSpc>
                <a:spcPct val="115000"/>
              </a:lnSpc>
              <a:spcBef>
                <a:spcPts val="0"/>
              </a:spcBef>
              <a:spcAft>
                <a:spcPts val="0"/>
              </a:spcAft>
              <a:buClr>
                <a:srgbClr val="FFFFFF"/>
              </a:buClr>
              <a:buSzPts val="1300"/>
              <a:buFont typeface="Average"/>
              <a:buChar char="○"/>
            </a:pPr>
            <a:r>
              <a:rPr b="0" i="0" lang="en" sz="1300" u="none" cap="none" strike="noStrike">
                <a:solidFill>
                  <a:schemeClr val="dk1"/>
                </a:solidFill>
                <a:latin typeface="Average"/>
                <a:ea typeface="Average"/>
                <a:cs typeface="Average"/>
                <a:sym typeface="Average"/>
              </a:rPr>
              <a:t>Currently, in the Pilot 3 ADRG, we have a section, which covers detailed step-by-step instructions on how to set-up the analysis environment and re-execute the analysis scripts.</a:t>
            </a:r>
            <a:endParaRPr b="0" i="0" sz="1300" u="none" cap="none" strike="noStrike">
              <a:solidFill>
                <a:srgbClr val="000000"/>
              </a:solidFill>
              <a:latin typeface="Arial"/>
              <a:ea typeface="Arial"/>
              <a:cs typeface="Arial"/>
              <a:sym typeface="Arial"/>
            </a:endParaRPr>
          </a:p>
          <a:p>
            <a:pPr indent="-311039" lvl="1" marL="914400" marR="0" rtl="0" algn="l">
              <a:lnSpc>
                <a:spcPct val="115000"/>
              </a:lnSpc>
              <a:spcBef>
                <a:spcPts val="0"/>
              </a:spcBef>
              <a:spcAft>
                <a:spcPts val="0"/>
              </a:spcAft>
              <a:buClr>
                <a:srgbClr val="FFFFFF"/>
              </a:buClr>
              <a:buSzPts val="1300"/>
              <a:buFont typeface="Average"/>
              <a:buChar char="○"/>
            </a:pPr>
            <a:r>
              <a:rPr b="0" i="0" lang="en" sz="1300" u="none" cap="none" strike="noStrike">
                <a:solidFill>
                  <a:schemeClr val="dk1"/>
                </a:solidFill>
                <a:latin typeface="Average"/>
                <a:ea typeface="Average"/>
                <a:cs typeface="Average"/>
                <a:sym typeface="Average"/>
              </a:rPr>
              <a:t>Our proposal is to allow the addition of a section like this in the ADRG.</a:t>
            </a:r>
            <a:endParaRPr b="0" i="0" sz="1300" u="none" cap="none" strike="noStrike">
              <a:solidFill>
                <a:srgbClr val="000000"/>
              </a:solidFill>
              <a:latin typeface="Arial"/>
              <a:ea typeface="Arial"/>
              <a:cs typeface="Arial"/>
              <a:sym typeface="Arial"/>
            </a:endParaRPr>
          </a:p>
          <a:p>
            <a:pPr indent="-311039" lvl="1" marL="914400" marR="0" rtl="0" algn="l">
              <a:lnSpc>
                <a:spcPct val="115000"/>
              </a:lnSpc>
              <a:spcBef>
                <a:spcPts val="0"/>
              </a:spcBef>
              <a:spcAft>
                <a:spcPts val="0"/>
              </a:spcAft>
              <a:buClr>
                <a:srgbClr val="FFFFFF"/>
              </a:buClr>
              <a:buSzPts val="1300"/>
              <a:buFont typeface="Average"/>
              <a:buChar char="○"/>
            </a:pPr>
            <a:r>
              <a:rPr b="0" i="0" lang="en" sz="1300" u="none" cap="none" strike="noStrike">
                <a:solidFill>
                  <a:schemeClr val="dk1"/>
                </a:solidFill>
                <a:latin typeface="Average"/>
                <a:ea typeface="Average"/>
                <a:cs typeface="Average"/>
                <a:sym typeface="Average"/>
              </a:rPr>
              <a:t>An example demo can be found here :</a:t>
            </a:r>
            <a:endParaRPr b="0" i="0" sz="1300" u="none" cap="none" strike="noStrike">
              <a:solidFill>
                <a:srgbClr val="000000"/>
              </a:solidFill>
              <a:latin typeface="Arial"/>
              <a:ea typeface="Arial"/>
              <a:cs typeface="Arial"/>
              <a:sym typeface="Arial"/>
            </a:endParaRPr>
          </a:p>
          <a:p>
            <a:pPr indent="0" lvl="0" marL="1371600" marR="0" rtl="0" algn="l">
              <a:lnSpc>
                <a:spcPct val="115000"/>
              </a:lnSpc>
              <a:spcBef>
                <a:spcPts val="1199"/>
              </a:spcBef>
              <a:spcAft>
                <a:spcPts val="0"/>
              </a:spcAft>
              <a:buClr>
                <a:schemeClr val="hlink"/>
              </a:buClr>
              <a:buSzPts val="1300"/>
              <a:buFont typeface="Average"/>
              <a:buNone/>
            </a:pPr>
            <a:r>
              <a:rPr b="0" i="0" lang="en" sz="1300" u="sng" cap="none" strike="noStrike">
                <a:solidFill>
                  <a:schemeClr val="hlink"/>
                </a:solidFill>
                <a:latin typeface="Average"/>
                <a:ea typeface="Average"/>
                <a:cs typeface="Average"/>
                <a:sym typeface="Average"/>
                <a:hlinkClick r:id="rId3"/>
              </a:rPr>
              <a:t>R Consortium's R-based Test Submission Package for FDA Evaluation  - Joel Laxamana</a:t>
            </a:r>
            <a:r>
              <a:rPr b="0" i="0" lang="en" sz="1300" u="none" cap="none" strike="noStrike">
                <a:solidFill>
                  <a:schemeClr val="dk1"/>
                </a:solidFill>
                <a:latin typeface="Average"/>
                <a:ea typeface="Average"/>
                <a:cs typeface="Average"/>
                <a:sym typeface="Average"/>
              </a:rPr>
              <a:t> </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SzPts val="2000"/>
              <a:buFont typeface="Arial"/>
              <a:buNone/>
            </a:pPr>
            <a:r>
              <a:t/>
            </a:r>
            <a:endParaRPr b="0" i="0" sz="2000" u="none" cap="none" strike="noStrike">
              <a:solidFill>
                <a:srgbClr val="000000"/>
              </a:solidFill>
              <a:latin typeface="Arial"/>
              <a:ea typeface="Arial"/>
              <a:cs typeface="Arial"/>
              <a:sym typeface="Arial"/>
            </a:endParaRPr>
          </a:p>
        </p:txBody>
      </p:sp>
      <p:pic>
        <p:nvPicPr>
          <p:cNvPr id="132" name="Google Shape;132;p6"/>
          <p:cNvPicPr preferRelativeResize="0"/>
          <p:nvPr/>
        </p:nvPicPr>
        <p:blipFill rotWithShape="1">
          <a:blip r:embed="rId4">
            <a:alphaModFix/>
          </a:blip>
          <a:srcRect b="0" l="0" r="0" t="0"/>
          <a:stretch/>
        </p:blipFill>
        <p:spPr>
          <a:xfrm>
            <a:off x="4747320" y="1428840"/>
            <a:ext cx="3847320" cy="279468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7"/>
          <p:cNvSpPr txBox="1"/>
          <p:nvPr>
            <p:ph type="title"/>
          </p:nvPr>
        </p:nvSpPr>
        <p:spPr>
          <a:xfrm>
            <a:off x="311760" y="444960"/>
            <a:ext cx="8520120" cy="572400"/>
          </a:xfrm>
          <a:prstGeom prst="rect">
            <a:avLst/>
          </a:prstGeom>
          <a:noFill/>
          <a:ln>
            <a:noFill/>
          </a:ln>
        </p:spPr>
        <p:txBody>
          <a:bodyPr anchorCtr="0" anchor="t" bIns="91425" lIns="91425" spcFirstLastPara="1" rIns="91425" wrap="square" tIns="91425">
            <a:normAutofit fontScale="87027"/>
          </a:bodyPr>
          <a:lstStyle/>
          <a:p>
            <a:pPr indent="0" lvl="0" marL="0" rtl="0" algn="l">
              <a:lnSpc>
                <a:spcPct val="100000"/>
              </a:lnSpc>
              <a:spcBef>
                <a:spcPts val="0"/>
              </a:spcBef>
              <a:spcAft>
                <a:spcPts val="0"/>
              </a:spcAft>
              <a:buClr>
                <a:schemeClr val="dk1"/>
              </a:buClr>
              <a:buSzPct val="100000"/>
              <a:buFont typeface="Oswald"/>
              <a:buNone/>
            </a:pPr>
            <a:r>
              <a:rPr b="0" lang="en" sz="3000" strike="noStrike">
                <a:solidFill>
                  <a:schemeClr val="dk1"/>
                </a:solidFill>
                <a:latin typeface="Oswald"/>
                <a:ea typeface="Oswald"/>
                <a:cs typeface="Oswald"/>
                <a:sym typeface="Oswald"/>
              </a:rPr>
              <a:t>Other Metadata use Opportunities</a:t>
            </a:r>
            <a:endParaRPr b="0" sz="3000" strike="noStrike">
              <a:solidFill>
                <a:srgbClr val="000000"/>
              </a:solidFill>
              <a:latin typeface="Arial"/>
              <a:ea typeface="Arial"/>
              <a:cs typeface="Arial"/>
              <a:sym typeface="Arial"/>
            </a:endParaRPr>
          </a:p>
        </p:txBody>
      </p:sp>
      <p:sp>
        <p:nvSpPr>
          <p:cNvPr id="138" name="Google Shape;138;p7"/>
          <p:cNvSpPr txBox="1"/>
          <p:nvPr>
            <p:ph idx="1" type="body"/>
          </p:nvPr>
        </p:nvSpPr>
        <p:spPr>
          <a:xfrm>
            <a:off x="311760" y="1152360"/>
            <a:ext cx="4691160" cy="341604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87222" lnSpcReduction="10000"/>
          </a:bodyPr>
          <a:lstStyle/>
          <a:p>
            <a:pPr indent="0" lvl="0" marL="0" marR="0" rtl="0" algn="l">
              <a:lnSpc>
                <a:spcPct val="115000"/>
              </a:lnSpc>
              <a:spcBef>
                <a:spcPts val="0"/>
              </a:spcBef>
              <a:spcAft>
                <a:spcPts val="0"/>
              </a:spcAft>
              <a:buClr>
                <a:schemeClr val="dk1"/>
              </a:buClr>
              <a:buSzPct val="100000"/>
              <a:buFont typeface="Average"/>
              <a:buNone/>
            </a:pPr>
            <a:r>
              <a:rPr b="1" i="0" lang="en" sz="1100" u="none" cap="none" strike="noStrike">
                <a:solidFill>
                  <a:schemeClr val="dk1"/>
                </a:solidFill>
                <a:latin typeface="Average"/>
                <a:ea typeface="Average"/>
                <a:cs typeface="Average"/>
                <a:sym typeface="Average"/>
              </a:rPr>
              <a:t>Tables in the Current ADRG for Automation - from the </a:t>
            </a:r>
            <a:r>
              <a:rPr b="1" i="0" lang="en" sz="1100" u="sng" cap="none" strike="noStrike">
                <a:solidFill>
                  <a:schemeClr val="dk1"/>
                </a:solidFill>
                <a:latin typeface="Average"/>
                <a:ea typeface="Average"/>
                <a:cs typeface="Average"/>
                <a:sym typeface="Average"/>
                <a:hlinkClick r:id="rId3">
                  <a:extLst>
                    <a:ext uri="{A12FA001-AC4F-418D-AE19-62706E023703}">
                      <ahyp:hlinkClr val="tx"/>
                    </a:ext>
                  </a:extLst>
                </a:hlinkClick>
              </a:rPr>
              <a:t>Pilot 3 ADRG </a:t>
            </a:r>
            <a:endParaRPr b="0" i="0" sz="1100" u="none" cap="none" strike="noStrike">
              <a:solidFill>
                <a:srgbClr val="000000"/>
              </a:solidFill>
              <a:latin typeface="Arial"/>
              <a:ea typeface="Arial"/>
              <a:cs typeface="Arial"/>
              <a:sym typeface="Arial"/>
            </a:endParaRPr>
          </a:p>
          <a:p>
            <a:pPr indent="-298468" lvl="0" marL="457200" marR="0" rtl="0" algn="l">
              <a:lnSpc>
                <a:spcPct val="115000"/>
              </a:lnSpc>
              <a:spcBef>
                <a:spcPts val="1199"/>
              </a:spcBef>
              <a:spcAft>
                <a:spcPts val="0"/>
              </a:spcAft>
              <a:buClr>
                <a:srgbClr val="FFFFFF"/>
              </a:buClr>
              <a:buSzPct val="100000"/>
              <a:buFont typeface="Average"/>
              <a:buChar char="●"/>
            </a:pPr>
            <a:r>
              <a:rPr b="0" i="0" lang="en" sz="1100" u="none" cap="none" strike="noStrike">
                <a:solidFill>
                  <a:schemeClr val="dk1"/>
                </a:solidFill>
                <a:latin typeface="Average"/>
                <a:ea typeface="Average"/>
                <a:cs typeface="Average"/>
                <a:sym typeface="Average"/>
              </a:rPr>
              <a:t>1.2 Study Data Standards and Dictionary Inventory</a:t>
            </a:r>
            <a:endParaRPr b="0" i="0" sz="1100" u="none" cap="none" strike="noStrike">
              <a:solidFill>
                <a:srgbClr val="000000"/>
              </a:solidFill>
              <a:latin typeface="Arial"/>
              <a:ea typeface="Arial"/>
              <a:cs typeface="Arial"/>
              <a:sym typeface="Arial"/>
            </a:endParaRPr>
          </a:p>
          <a:p>
            <a:pPr indent="-298468" lvl="1" marL="914400" marR="0" rtl="0" algn="l">
              <a:lnSpc>
                <a:spcPct val="115000"/>
              </a:lnSpc>
              <a:spcBef>
                <a:spcPts val="0"/>
              </a:spcBef>
              <a:spcAft>
                <a:spcPts val="0"/>
              </a:spcAft>
              <a:buClr>
                <a:srgbClr val="FFFFFF"/>
              </a:buClr>
              <a:buSzPct val="100000"/>
              <a:buFont typeface="Average"/>
              <a:buChar char="○"/>
            </a:pPr>
            <a:r>
              <a:rPr b="0" i="0" lang="en" sz="1100" u="none" cap="none" strike="noStrike">
                <a:solidFill>
                  <a:schemeClr val="dk1"/>
                </a:solidFill>
                <a:latin typeface="Average"/>
                <a:ea typeface="Average"/>
                <a:cs typeface="Average"/>
                <a:sym typeface="Average"/>
              </a:rPr>
              <a:t>Potential source: TS SDTM metadata</a:t>
            </a:r>
            <a:endParaRPr b="0" i="0" sz="1100" u="none" cap="none" strike="noStrike">
              <a:solidFill>
                <a:srgbClr val="000000"/>
              </a:solidFill>
              <a:latin typeface="Arial"/>
              <a:ea typeface="Arial"/>
              <a:cs typeface="Arial"/>
              <a:sym typeface="Arial"/>
            </a:endParaRPr>
          </a:p>
          <a:p>
            <a:pPr indent="-298468" lvl="0" marL="457200" marR="0" rtl="0" algn="l">
              <a:lnSpc>
                <a:spcPct val="115000"/>
              </a:lnSpc>
              <a:spcBef>
                <a:spcPts val="0"/>
              </a:spcBef>
              <a:spcAft>
                <a:spcPts val="0"/>
              </a:spcAft>
              <a:buClr>
                <a:srgbClr val="FFFFFF"/>
              </a:buClr>
              <a:buSzPct val="100000"/>
              <a:buFont typeface="Average"/>
              <a:buChar char="●"/>
            </a:pPr>
            <a:r>
              <a:rPr b="0" i="0" lang="en" sz="1100" u="none" cap="none" strike="noStrike">
                <a:solidFill>
                  <a:schemeClr val="dk1"/>
                </a:solidFill>
                <a:latin typeface="Average"/>
                <a:ea typeface="Average"/>
                <a:cs typeface="Average"/>
                <a:sym typeface="Average"/>
              </a:rPr>
              <a:t>3.1 Core Variables</a:t>
            </a:r>
            <a:endParaRPr b="0" i="0" sz="1100" u="none" cap="none" strike="noStrike">
              <a:solidFill>
                <a:srgbClr val="000000"/>
              </a:solidFill>
              <a:latin typeface="Arial"/>
              <a:ea typeface="Arial"/>
              <a:cs typeface="Arial"/>
              <a:sym typeface="Arial"/>
            </a:endParaRPr>
          </a:p>
          <a:p>
            <a:pPr indent="-298468" lvl="1" marL="914400" marR="0" rtl="0" algn="l">
              <a:lnSpc>
                <a:spcPct val="115000"/>
              </a:lnSpc>
              <a:spcBef>
                <a:spcPts val="0"/>
              </a:spcBef>
              <a:spcAft>
                <a:spcPts val="0"/>
              </a:spcAft>
              <a:buClr>
                <a:srgbClr val="FFFFFF"/>
              </a:buClr>
              <a:buSzPct val="100000"/>
              <a:buFont typeface="Average"/>
              <a:buChar char="○"/>
            </a:pPr>
            <a:r>
              <a:rPr b="0" i="0" lang="en" sz="1100" u="none" cap="none" strike="noStrike">
                <a:solidFill>
                  <a:schemeClr val="dk1"/>
                </a:solidFill>
                <a:latin typeface="Average"/>
                <a:ea typeface="Average"/>
                <a:cs typeface="Average"/>
                <a:sym typeface="Average"/>
              </a:rPr>
              <a:t>Source: define.xml specifications </a:t>
            </a:r>
            <a:endParaRPr b="0" i="0" sz="1100" u="none" cap="none" strike="noStrike">
              <a:solidFill>
                <a:srgbClr val="000000"/>
              </a:solidFill>
              <a:latin typeface="Arial"/>
              <a:ea typeface="Arial"/>
              <a:cs typeface="Arial"/>
              <a:sym typeface="Arial"/>
            </a:endParaRPr>
          </a:p>
          <a:p>
            <a:pPr indent="-298468" lvl="0" marL="457200" marR="0" rtl="0" algn="l">
              <a:lnSpc>
                <a:spcPct val="115000"/>
              </a:lnSpc>
              <a:spcBef>
                <a:spcPts val="0"/>
              </a:spcBef>
              <a:spcAft>
                <a:spcPts val="0"/>
              </a:spcAft>
              <a:buClr>
                <a:srgbClr val="FFFFFF"/>
              </a:buClr>
              <a:buSzPct val="100000"/>
              <a:buFont typeface="Average"/>
              <a:buChar char="●"/>
            </a:pPr>
            <a:r>
              <a:rPr b="0" i="0" lang="en" sz="1100" u="none" cap="none" strike="noStrike">
                <a:solidFill>
                  <a:schemeClr val="dk1"/>
                </a:solidFill>
                <a:latin typeface="Average"/>
                <a:ea typeface="Average"/>
                <a:cs typeface="Average"/>
                <a:sym typeface="Average"/>
              </a:rPr>
              <a:t>4.2 Data Dependencies</a:t>
            </a:r>
            <a:endParaRPr b="0" i="0" sz="1100" u="none" cap="none" strike="noStrike">
              <a:solidFill>
                <a:srgbClr val="000000"/>
              </a:solidFill>
              <a:latin typeface="Arial"/>
              <a:ea typeface="Arial"/>
              <a:cs typeface="Arial"/>
              <a:sym typeface="Arial"/>
            </a:endParaRPr>
          </a:p>
          <a:p>
            <a:pPr indent="-298468" lvl="1" marL="914400" marR="0" rtl="0" algn="l">
              <a:lnSpc>
                <a:spcPct val="115000"/>
              </a:lnSpc>
              <a:spcBef>
                <a:spcPts val="0"/>
              </a:spcBef>
              <a:spcAft>
                <a:spcPts val="0"/>
              </a:spcAft>
              <a:buClr>
                <a:srgbClr val="FFFFFF"/>
              </a:buClr>
              <a:buSzPct val="100000"/>
              <a:buFont typeface="Average"/>
              <a:buChar char="○"/>
            </a:pPr>
            <a:r>
              <a:rPr b="0" i="0" lang="en" sz="1100" u="none" cap="none" strike="noStrike">
                <a:solidFill>
                  <a:schemeClr val="dk1"/>
                </a:solidFill>
                <a:latin typeface="Average"/>
                <a:ea typeface="Average"/>
                <a:cs typeface="Average"/>
                <a:sym typeface="Average"/>
              </a:rPr>
              <a:t>Code scraping for ADaM programs.</a:t>
            </a:r>
            <a:endParaRPr b="0" i="0" sz="1100" u="none" cap="none" strike="noStrike">
              <a:solidFill>
                <a:srgbClr val="000000"/>
              </a:solidFill>
              <a:latin typeface="Arial"/>
              <a:ea typeface="Arial"/>
              <a:cs typeface="Arial"/>
              <a:sym typeface="Arial"/>
            </a:endParaRPr>
          </a:p>
          <a:p>
            <a:pPr indent="-298468" lvl="0" marL="457200" marR="0" rtl="0" algn="l">
              <a:lnSpc>
                <a:spcPct val="115000"/>
              </a:lnSpc>
              <a:spcBef>
                <a:spcPts val="0"/>
              </a:spcBef>
              <a:spcAft>
                <a:spcPts val="0"/>
              </a:spcAft>
              <a:buClr>
                <a:srgbClr val="FFFFFF"/>
              </a:buClr>
              <a:buSzPct val="100000"/>
              <a:buFont typeface="Average"/>
              <a:buChar char="●"/>
            </a:pPr>
            <a:r>
              <a:rPr b="0" i="0" lang="en" sz="1100" u="none" cap="none" strike="noStrike">
                <a:solidFill>
                  <a:schemeClr val="dk1"/>
                </a:solidFill>
                <a:latin typeface="Average"/>
                <a:ea typeface="Average"/>
                <a:cs typeface="Average"/>
                <a:sym typeface="Average"/>
              </a:rPr>
              <a:t>5.2 Analysis Datasets</a:t>
            </a:r>
            <a:endParaRPr b="0" i="0" sz="1100" u="none" cap="none" strike="noStrike">
              <a:solidFill>
                <a:srgbClr val="000000"/>
              </a:solidFill>
              <a:latin typeface="Arial"/>
              <a:ea typeface="Arial"/>
              <a:cs typeface="Arial"/>
              <a:sym typeface="Arial"/>
            </a:endParaRPr>
          </a:p>
          <a:p>
            <a:pPr indent="-298468" lvl="1" marL="914400" marR="0" rtl="0" algn="l">
              <a:lnSpc>
                <a:spcPct val="115000"/>
              </a:lnSpc>
              <a:spcBef>
                <a:spcPts val="0"/>
              </a:spcBef>
              <a:spcAft>
                <a:spcPts val="0"/>
              </a:spcAft>
              <a:buClr>
                <a:srgbClr val="FFFFFF"/>
              </a:buClr>
              <a:buSzPct val="100000"/>
              <a:buFont typeface="Average"/>
              <a:buChar char="○"/>
            </a:pPr>
            <a:r>
              <a:rPr b="0" i="0" lang="en" sz="1100" u="none" cap="none" strike="noStrike">
                <a:solidFill>
                  <a:schemeClr val="dk1"/>
                </a:solidFill>
                <a:latin typeface="Average"/>
                <a:ea typeface="Average"/>
                <a:cs typeface="Average"/>
                <a:sym typeface="Average"/>
              </a:rPr>
              <a:t>Metadata extraction from .xpts </a:t>
            </a:r>
            <a:endParaRPr b="0" i="0" sz="1100" u="none" cap="none" strike="noStrike">
              <a:solidFill>
                <a:srgbClr val="000000"/>
              </a:solidFill>
              <a:latin typeface="Arial"/>
              <a:ea typeface="Arial"/>
              <a:cs typeface="Arial"/>
              <a:sym typeface="Arial"/>
            </a:endParaRPr>
          </a:p>
          <a:p>
            <a:pPr indent="-298468" lvl="0" marL="457200" marR="0" rtl="0" algn="l">
              <a:lnSpc>
                <a:spcPct val="115000"/>
              </a:lnSpc>
              <a:spcBef>
                <a:spcPts val="0"/>
              </a:spcBef>
              <a:spcAft>
                <a:spcPts val="0"/>
              </a:spcAft>
              <a:buClr>
                <a:srgbClr val="FFFFFF"/>
              </a:buClr>
              <a:buSzPct val="100000"/>
              <a:buFont typeface="Average"/>
              <a:buChar char="●"/>
            </a:pPr>
            <a:r>
              <a:rPr b="0" i="0" lang="en" sz="1100" u="none" cap="none" strike="noStrike">
                <a:solidFill>
                  <a:schemeClr val="dk1"/>
                </a:solidFill>
                <a:latin typeface="Average"/>
                <a:ea typeface="Average"/>
                <a:cs typeface="Average"/>
                <a:sym typeface="Average"/>
              </a:rPr>
              <a:t>6.2 Issues Summary</a:t>
            </a:r>
            <a:endParaRPr b="0" i="0" sz="1100" u="none" cap="none" strike="noStrike">
              <a:solidFill>
                <a:srgbClr val="000000"/>
              </a:solidFill>
              <a:latin typeface="Arial"/>
              <a:ea typeface="Arial"/>
              <a:cs typeface="Arial"/>
              <a:sym typeface="Arial"/>
            </a:endParaRPr>
          </a:p>
          <a:p>
            <a:pPr indent="-298468" lvl="1" marL="914400" marR="0" rtl="0" algn="l">
              <a:lnSpc>
                <a:spcPct val="115000"/>
              </a:lnSpc>
              <a:spcBef>
                <a:spcPts val="0"/>
              </a:spcBef>
              <a:spcAft>
                <a:spcPts val="0"/>
              </a:spcAft>
              <a:buClr>
                <a:srgbClr val="FFFFFF"/>
              </a:buClr>
              <a:buSzPct val="100000"/>
              <a:buFont typeface="Average"/>
              <a:buChar char="○"/>
            </a:pPr>
            <a:r>
              <a:rPr b="0" i="0" lang="en" sz="1100" u="none" cap="none" strike="noStrike">
                <a:solidFill>
                  <a:schemeClr val="dk1"/>
                </a:solidFill>
                <a:latin typeface="Average"/>
                <a:ea typeface="Average"/>
                <a:cs typeface="Average"/>
                <a:sym typeface="Average"/>
              </a:rPr>
              <a:t>Report extraction from Pinnacle 21</a:t>
            </a:r>
            <a:endParaRPr b="0" i="0" sz="1100" u="none" cap="none" strike="noStrike">
              <a:solidFill>
                <a:srgbClr val="000000"/>
              </a:solidFill>
              <a:latin typeface="Arial"/>
              <a:ea typeface="Arial"/>
              <a:cs typeface="Arial"/>
              <a:sym typeface="Arial"/>
            </a:endParaRPr>
          </a:p>
          <a:p>
            <a:pPr indent="-298468" lvl="0" marL="457200" marR="0" rtl="0" algn="l">
              <a:lnSpc>
                <a:spcPct val="115000"/>
              </a:lnSpc>
              <a:spcBef>
                <a:spcPts val="0"/>
              </a:spcBef>
              <a:spcAft>
                <a:spcPts val="0"/>
              </a:spcAft>
              <a:buClr>
                <a:srgbClr val="FFFFFF"/>
              </a:buClr>
              <a:buSzPct val="100000"/>
              <a:buFont typeface="Average"/>
              <a:buChar char="●"/>
            </a:pPr>
            <a:r>
              <a:rPr b="0" i="0" lang="en" sz="1100" u="none" cap="none" strike="noStrike">
                <a:solidFill>
                  <a:schemeClr val="dk1"/>
                </a:solidFill>
                <a:latin typeface="Average"/>
                <a:ea typeface="Average"/>
                <a:cs typeface="Average"/>
                <a:sym typeface="Average"/>
              </a:rPr>
              <a:t>7.2 ADaM Programs</a:t>
            </a:r>
            <a:endParaRPr b="0" i="0" sz="1100" u="none" cap="none" strike="noStrike">
              <a:solidFill>
                <a:srgbClr val="000000"/>
              </a:solidFill>
              <a:latin typeface="Arial"/>
              <a:ea typeface="Arial"/>
              <a:cs typeface="Arial"/>
              <a:sym typeface="Arial"/>
            </a:endParaRPr>
          </a:p>
          <a:p>
            <a:pPr indent="-298468" lvl="1" marL="914400" marR="0" rtl="0" algn="l">
              <a:lnSpc>
                <a:spcPct val="115000"/>
              </a:lnSpc>
              <a:spcBef>
                <a:spcPts val="0"/>
              </a:spcBef>
              <a:spcAft>
                <a:spcPts val="0"/>
              </a:spcAft>
              <a:buClr>
                <a:srgbClr val="FFFFFF"/>
              </a:buClr>
              <a:buSzPct val="100000"/>
              <a:buFont typeface="Average"/>
              <a:buChar char="○"/>
            </a:pPr>
            <a:r>
              <a:rPr b="0" i="0" lang="en" sz="1100" u="none" cap="none" strike="noStrike">
                <a:solidFill>
                  <a:schemeClr val="dk1"/>
                </a:solidFill>
                <a:latin typeface="Average"/>
                <a:ea typeface="Average"/>
                <a:cs typeface="Average"/>
                <a:sym typeface="Average"/>
              </a:rPr>
              <a:t>Metadata extraction from .xpts</a:t>
            </a:r>
            <a:endParaRPr b="0" i="0" sz="1100" u="none" cap="none" strike="noStrike">
              <a:solidFill>
                <a:srgbClr val="000000"/>
              </a:solidFill>
              <a:latin typeface="Arial"/>
              <a:ea typeface="Arial"/>
              <a:cs typeface="Arial"/>
              <a:sym typeface="Arial"/>
            </a:endParaRPr>
          </a:p>
          <a:p>
            <a:pPr indent="-298468" lvl="0" marL="457200" marR="0" rtl="0" algn="l">
              <a:lnSpc>
                <a:spcPct val="115000"/>
              </a:lnSpc>
              <a:spcBef>
                <a:spcPts val="0"/>
              </a:spcBef>
              <a:spcAft>
                <a:spcPts val="0"/>
              </a:spcAft>
              <a:buClr>
                <a:srgbClr val="FFFFFF"/>
              </a:buClr>
              <a:buSzPct val="100000"/>
              <a:buFont typeface="Average"/>
              <a:buChar char="●"/>
            </a:pPr>
            <a:r>
              <a:rPr b="0" i="0" lang="en" sz="1100" u="none" cap="none" strike="noStrike">
                <a:solidFill>
                  <a:schemeClr val="dk1"/>
                </a:solidFill>
                <a:latin typeface="Average"/>
                <a:ea typeface="Average"/>
                <a:cs typeface="Average"/>
                <a:sym typeface="Average"/>
              </a:rPr>
              <a:t>7.3 Analysis Output Programs</a:t>
            </a:r>
            <a:endParaRPr b="0" i="0" sz="1100" u="none" cap="none" strike="noStrike">
              <a:solidFill>
                <a:srgbClr val="000000"/>
              </a:solidFill>
              <a:latin typeface="Arial"/>
              <a:ea typeface="Arial"/>
              <a:cs typeface="Arial"/>
              <a:sym typeface="Arial"/>
            </a:endParaRPr>
          </a:p>
          <a:p>
            <a:pPr indent="-298468" lvl="1" marL="914400" marR="0" rtl="0" algn="l">
              <a:lnSpc>
                <a:spcPct val="115000"/>
              </a:lnSpc>
              <a:spcBef>
                <a:spcPts val="0"/>
              </a:spcBef>
              <a:spcAft>
                <a:spcPts val="0"/>
              </a:spcAft>
              <a:buClr>
                <a:srgbClr val="FFFFFF"/>
              </a:buClr>
              <a:buSzPct val="100000"/>
              <a:buFont typeface="Average"/>
              <a:buChar char="○"/>
            </a:pPr>
            <a:r>
              <a:rPr b="0" i="0" lang="en" sz="1100" u="none" cap="none" strike="noStrike">
                <a:solidFill>
                  <a:schemeClr val="dk1"/>
                </a:solidFill>
                <a:latin typeface="Average"/>
                <a:ea typeface="Average"/>
                <a:cs typeface="Average"/>
                <a:sym typeface="Average"/>
              </a:rPr>
              <a:t>Read in folder that contains selected outputs</a:t>
            </a:r>
            <a:endParaRPr b="0" i="0" sz="1100" u="none" cap="none" strike="noStrike">
              <a:solidFill>
                <a:srgbClr val="000000"/>
              </a:solidFill>
              <a:latin typeface="Arial"/>
              <a:ea typeface="Arial"/>
              <a:cs typeface="Arial"/>
              <a:sym typeface="Arial"/>
            </a:endParaRPr>
          </a:p>
          <a:p>
            <a:pPr indent="-298468" lvl="0" marL="457200" marR="0" rtl="0" algn="l">
              <a:lnSpc>
                <a:spcPct val="115000"/>
              </a:lnSpc>
              <a:spcBef>
                <a:spcPts val="0"/>
              </a:spcBef>
              <a:spcAft>
                <a:spcPts val="0"/>
              </a:spcAft>
              <a:buClr>
                <a:srgbClr val="FFFFFF"/>
              </a:buClr>
              <a:buSzPct val="100000"/>
              <a:buFont typeface="Average"/>
              <a:buChar char="●"/>
            </a:pPr>
            <a:r>
              <a:rPr b="0" i="0" lang="en" sz="1100" u="none" cap="none" strike="noStrike">
                <a:solidFill>
                  <a:schemeClr val="dk1"/>
                </a:solidFill>
                <a:latin typeface="Average"/>
                <a:ea typeface="Average"/>
                <a:cs typeface="Average"/>
                <a:sym typeface="Average"/>
              </a:rPr>
              <a:t>7.4 &amp; 7.5 R Packages</a:t>
            </a:r>
            <a:endParaRPr b="0" i="0" sz="1100" u="none" cap="none" strike="noStrike">
              <a:solidFill>
                <a:srgbClr val="000000"/>
              </a:solidFill>
              <a:latin typeface="Arial"/>
              <a:ea typeface="Arial"/>
              <a:cs typeface="Arial"/>
              <a:sym typeface="Arial"/>
            </a:endParaRPr>
          </a:p>
          <a:p>
            <a:pPr indent="-298468" lvl="1" marL="914400" marR="0" rtl="0" algn="l">
              <a:lnSpc>
                <a:spcPct val="115000"/>
              </a:lnSpc>
              <a:spcBef>
                <a:spcPts val="0"/>
              </a:spcBef>
              <a:spcAft>
                <a:spcPts val="0"/>
              </a:spcAft>
              <a:buClr>
                <a:srgbClr val="FFFFFF"/>
              </a:buClr>
              <a:buSzPct val="100000"/>
              <a:buFont typeface="Average"/>
              <a:buChar char="○"/>
            </a:pPr>
            <a:r>
              <a:rPr b="0" i="0" lang="en" sz="1100" u="none" cap="none" strike="noStrike">
                <a:solidFill>
                  <a:schemeClr val="dk1"/>
                </a:solidFill>
                <a:latin typeface="Average"/>
                <a:ea typeface="Average"/>
                <a:cs typeface="Average"/>
                <a:sym typeface="Average"/>
              </a:rPr>
              <a:t>Code utilizing SessionInfo() and {renv} </a:t>
            </a:r>
            <a:endParaRPr b="0" i="0" sz="1100" u="none" cap="none" strike="noStrike">
              <a:solidFill>
                <a:srgbClr val="000000"/>
              </a:solidFill>
              <a:latin typeface="Arial"/>
              <a:ea typeface="Arial"/>
              <a:cs typeface="Arial"/>
              <a:sym typeface="Arial"/>
            </a:endParaRPr>
          </a:p>
        </p:txBody>
      </p:sp>
      <p:pic>
        <p:nvPicPr>
          <p:cNvPr id="139" name="Google Shape;139;p7"/>
          <p:cNvPicPr preferRelativeResize="0"/>
          <p:nvPr/>
        </p:nvPicPr>
        <p:blipFill rotWithShape="1">
          <a:blip r:embed="rId4">
            <a:alphaModFix/>
          </a:blip>
          <a:srcRect b="0" l="0" r="0" t="0"/>
          <a:stretch/>
        </p:blipFill>
        <p:spPr>
          <a:xfrm>
            <a:off x="5145120" y="364680"/>
            <a:ext cx="3835800" cy="2028960"/>
          </a:xfrm>
          <a:prstGeom prst="rect">
            <a:avLst/>
          </a:prstGeom>
          <a:noFill/>
          <a:ln>
            <a:noFill/>
          </a:ln>
        </p:spPr>
      </p:pic>
      <p:pic>
        <p:nvPicPr>
          <p:cNvPr id="140" name="Google Shape;140;p7"/>
          <p:cNvPicPr preferRelativeResize="0"/>
          <p:nvPr/>
        </p:nvPicPr>
        <p:blipFill rotWithShape="1">
          <a:blip r:embed="rId5">
            <a:alphaModFix/>
          </a:blip>
          <a:srcRect b="0" l="0" r="0" t="0"/>
          <a:stretch/>
        </p:blipFill>
        <p:spPr>
          <a:xfrm rot="-301800">
            <a:off x="5510880" y="840960"/>
            <a:ext cx="2993400" cy="2444400"/>
          </a:xfrm>
          <a:prstGeom prst="rect">
            <a:avLst/>
          </a:prstGeom>
          <a:noFill/>
          <a:ln>
            <a:noFill/>
          </a:ln>
        </p:spPr>
      </p:pic>
      <p:pic>
        <p:nvPicPr>
          <p:cNvPr id="141" name="Google Shape;141;p7"/>
          <p:cNvPicPr preferRelativeResize="0"/>
          <p:nvPr/>
        </p:nvPicPr>
        <p:blipFill rotWithShape="1">
          <a:blip r:embed="rId6">
            <a:alphaModFix/>
          </a:blip>
          <a:srcRect b="0" l="0" r="0" t="0"/>
          <a:stretch/>
        </p:blipFill>
        <p:spPr>
          <a:xfrm>
            <a:off x="4431960" y="1709640"/>
            <a:ext cx="4399920" cy="1366560"/>
          </a:xfrm>
          <a:prstGeom prst="rect">
            <a:avLst/>
          </a:prstGeom>
          <a:noFill/>
          <a:ln>
            <a:noFill/>
          </a:ln>
        </p:spPr>
      </p:pic>
      <p:pic>
        <p:nvPicPr>
          <p:cNvPr id="142" name="Google Shape;142;p7"/>
          <p:cNvPicPr preferRelativeResize="0"/>
          <p:nvPr/>
        </p:nvPicPr>
        <p:blipFill rotWithShape="1">
          <a:blip r:embed="rId7">
            <a:alphaModFix/>
          </a:blip>
          <a:srcRect b="0" l="0" r="0" t="0"/>
          <a:stretch/>
        </p:blipFill>
        <p:spPr>
          <a:xfrm rot="165000">
            <a:off x="5775480" y="1275840"/>
            <a:ext cx="3293640" cy="3169080"/>
          </a:xfrm>
          <a:prstGeom prst="rect">
            <a:avLst/>
          </a:prstGeom>
          <a:noFill/>
          <a:ln>
            <a:noFill/>
          </a:ln>
        </p:spPr>
      </p:pic>
      <p:pic>
        <p:nvPicPr>
          <p:cNvPr id="143" name="Google Shape;143;p7"/>
          <p:cNvPicPr preferRelativeResize="0"/>
          <p:nvPr/>
        </p:nvPicPr>
        <p:blipFill rotWithShape="1">
          <a:blip r:embed="rId8">
            <a:alphaModFix/>
          </a:blip>
          <a:srcRect b="0" l="0" r="0" t="0"/>
          <a:stretch/>
        </p:blipFill>
        <p:spPr>
          <a:xfrm rot="-277200">
            <a:off x="4431960" y="2347560"/>
            <a:ext cx="4509720" cy="2097360"/>
          </a:xfrm>
          <a:prstGeom prst="rect">
            <a:avLst/>
          </a:prstGeom>
          <a:noFill/>
          <a:ln>
            <a:noFill/>
          </a:ln>
        </p:spPr>
      </p:pic>
      <p:pic>
        <p:nvPicPr>
          <p:cNvPr id="144" name="Google Shape;144;p7"/>
          <p:cNvPicPr preferRelativeResize="0"/>
          <p:nvPr/>
        </p:nvPicPr>
        <p:blipFill rotWithShape="1">
          <a:blip r:embed="rId9">
            <a:alphaModFix/>
          </a:blip>
          <a:srcRect b="0" l="0" r="0" t="0"/>
          <a:stretch/>
        </p:blipFill>
        <p:spPr>
          <a:xfrm rot="241200">
            <a:off x="4881600" y="2315880"/>
            <a:ext cx="4253040" cy="1862640"/>
          </a:xfrm>
          <a:prstGeom prst="rect">
            <a:avLst/>
          </a:prstGeom>
          <a:noFill/>
          <a:ln>
            <a:noFill/>
          </a:ln>
        </p:spPr>
      </p:pic>
      <p:pic>
        <p:nvPicPr>
          <p:cNvPr id="145" name="Google Shape;145;p7"/>
          <p:cNvPicPr preferRelativeResize="0"/>
          <p:nvPr/>
        </p:nvPicPr>
        <p:blipFill rotWithShape="1">
          <a:blip r:embed="rId10">
            <a:alphaModFix/>
          </a:blip>
          <a:srcRect b="0" l="0" r="0" t="0"/>
          <a:stretch/>
        </p:blipFill>
        <p:spPr>
          <a:xfrm>
            <a:off x="6213600" y="1072440"/>
            <a:ext cx="2767320" cy="4349880"/>
          </a:xfrm>
          <a:prstGeom prst="rect">
            <a:avLst/>
          </a:prstGeom>
          <a:noFill/>
          <a:ln>
            <a:noFill/>
          </a:ln>
        </p:spPr>
      </p:pic>
      <p:pic>
        <p:nvPicPr>
          <p:cNvPr id="146" name="Google Shape;146;p7"/>
          <p:cNvPicPr preferRelativeResize="0"/>
          <p:nvPr/>
        </p:nvPicPr>
        <p:blipFill rotWithShape="1">
          <a:blip r:embed="rId11">
            <a:alphaModFix/>
          </a:blip>
          <a:srcRect b="0" l="0" r="0" t="0"/>
          <a:stretch/>
        </p:blipFill>
        <p:spPr>
          <a:xfrm>
            <a:off x="4572000" y="1553760"/>
            <a:ext cx="3196080" cy="368532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8"/>
          <p:cNvSpPr txBox="1"/>
          <p:nvPr>
            <p:ph type="title"/>
          </p:nvPr>
        </p:nvSpPr>
        <p:spPr>
          <a:xfrm>
            <a:off x="311760" y="444960"/>
            <a:ext cx="8520120" cy="572400"/>
          </a:xfrm>
          <a:prstGeom prst="rect">
            <a:avLst/>
          </a:prstGeom>
          <a:noFill/>
          <a:ln>
            <a:noFill/>
          </a:ln>
        </p:spPr>
        <p:txBody>
          <a:bodyPr anchorCtr="0" anchor="t" bIns="91425" lIns="91425" spcFirstLastPara="1" rIns="91425" wrap="square" tIns="91425">
            <a:normAutofit fontScale="87027"/>
          </a:bodyPr>
          <a:lstStyle/>
          <a:p>
            <a:pPr indent="0" lvl="0" marL="0" rtl="0" algn="l">
              <a:lnSpc>
                <a:spcPct val="100000"/>
              </a:lnSpc>
              <a:spcBef>
                <a:spcPts val="0"/>
              </a:spcBef>
              <a:spcAft>
                <a:spcPts val="0"/>
              </a:spcAft>
              <a:buClr>
                <a:schemeClr val="dk1"/>
              </a:buClr>
              <a:buSzPct val="100000"/>
              <a:buFont typeface="Oswald"/>
              <a:buNone/>
            </a:pPr>
            <a:r>
              <a:rPr b="0" lang="en" sz="3000" strike="noStrike">
                <a:solidFill>
                  <a:schemeClr val="dk1"/>
                </a:solidFill>
                <a:latin typeface="Oswald"/>
                <a:ea typeface="Oswald"/>
                <a:cs typeface="Oswald"/>
                <a:sym typeface="Oswald"/>
              </a:rPr>
              <a:t>Other eCTD Structure and File Format Opportunities</a:t>
            </a:r>
            <a:endParaRPr b="0" sz="3000" strike="noStrike">
              <a:solidFill>
                <a:srgbClr val="000000"/>
              </a:solidFill>
              <a:latin typeface="Arial"/>
              <a:ea typeface="Arial"/>
              <a:cs typeface="Arial"/>
              <a:sym typeface="Arial"/>
            </a:endParaRPr>
          </a:p>
        </p:txBody>
      </p:sp>
      <p:sp>
        <p:nvSpPr>
          <p:cNvPr id="152" name="Google Shape;152;p8"/>
          <p:cNvSpPr txBox="1"/>
          <p:nvPr>
            <p:ph idx="1" type="body"/>
          </p:nvPr>
        </p:nvSpPr>
        <p:spPr>
          <a:xfrm>
            <a:off x="311760" y="1152360"/>
            <a:ext cx="4259880" cy="3416040"/>
          </a:xfrm>
          <a:prstGeom prst="rect">
            <a:avLst/>
          </a:prstGeom>
          <a:noFill/>
          <a:ln>
            <a:noFill/>
          </a:ln>
        </p:spPr>
        <p:txBody>
          <a:bodyPr anchorCtr="0" anchor="t" bIns="91425" lIns="91425" spcFirstLastPara="1" rIns="91425" wrap="square" tIns="91425">
            <a:noAutofit/>
          </a:bodyPr>
          <a:lstStyle/>
          <a:p>
            <a:pPr indent="0" lvl="0" marL="0" marR="0" rtl="0" algn="l">
              <a:lnSpc>
                <a:spcPct val="125000"/>
              </a:lnSpc>
              <a:spcBef>
                <a:spcPts val="0"/>
              </a:spcBef>
              <a:spcAft>
                <a:spcPts val="0"/>
              </a:spcAft>
              <a:buClr>
                <a:schemeClr val="dk1"/>
              </a:buClr>
              <a:buSzPts val="1200"/>
              <a:buFont typeface="Average"/>
              <a:buNone/>
            </a:pPr>
            <a:r>
              <a:rPr b="0" i="0" lang="en" sz="1200" u="none" cap="none" strike="noStrike">
                <a:solidFill>
                  <a:schemeClr val="dk1"/>
                </a:solidFill>
                <a:latin typeface="Average"/>
                <a:ea typeface="Average"/>
                <a:cs typeface="Average"/>
                <a:sym typeface="Average"/>
              </a:rPr>
              <a:t>Enhancing FDA Submissions with HTML and QMD Files</a:t>
            </a:r>
            <a:endParaRPr b="0" i="0" sz="1200" u="none" cap="none" strike="noStrike">
              <a:solidFill>
                <a:srgbClr val="000000"/>
              </a:solidFill>
              <a:latin typeface="Arial"/>
              <a:ea typeface="Arial"/>
              <a:cs typeface="Arial"/>
              <a:sym typeface="Arial"/>
            </a:endParaRPr>
          </a:p>
          <a:p>
            <a:pPr indent="0" lvl="0" marL="0" marR="0" rtl="0" algn="l">
              <a:lnSpc>
                <a:spcPct val="125000"/>
              </a:lnSpc>
              <a:spcBef>
                <a:spcPts val="0"/>
              </a:spcBef>
              <a:spcAft>
                <a:spcPts val="0"/>
              </a:spcAft>
              <a:buClr>
                <a:schemeClr val="dk1"/>
              </a:buClr>
              <a:buSzPts val="1200"/>
              <a:buFont typeface="Average"/>
              <a:buNone/>
            </a:pPr>
            <a:r>
              <a:rPr b="0" i="0" lang="en" sz="1200" u="none" cap="none" strike="noStrike">
                <a:solidFill>
                  <a:schemeClr val="dk1"/>
                </a:solidFill>
                <a:latin typeface="Average"/>
                <a:ea typeface="Average"/>
                <a:cs typeface="Average"/>
                <a:sym typeface="Average"/>
              </a:rPr>
              <a:t>Introduction</a:t>
            </a:r>
            <a:endParaRPr b="0" i="0" sz="1200" u="none" cap="none" strike="noStrike">
              <a:solidFill>
                <a:srgbClr val="000000"/>
              </a:solidFill>
              <a:latin typeface="Arial"/>
              <a:ea typeface="Arial"/>
              <a:cs typeface="Arial"/>
              <a:sym typeface="Arial"/>
            </a:endParaRPr>
          </a:p>
          <a:p>
            <a:pPr indent="-304920" lvl="0" marL="457200" marR="0" rtl="0" algn="l">
              <a:lnSpc>
                <a:spcPct val="115000"/>
              </a:lnSpc>
              <a:spcBef>
                <a:spcPts val="1100"/>
              </a:spcBef>
              <a:spcAft>
                <a:spcPts val="0"/>
              </a:spcAft>
              <a:buClr>
                <a:srgbClr val="FFFFFF"/>
              </a:buClr>
              <a:buSzPts val="1200"/>
              <a:buFont typeface="Average"/>
              <a:buChar char="●"/>
            </a:pPr>
            <a:r>
              <a:rPr b="0" i="0" lang="en" sz="1200" u="none" cap="none" strike="noStrike">
                <a:solidFill>
                  <a:schemeClr val="dk1"/>
                </a:solidFill>
                <a:latin typeface="Average"/>
                <a:ea typeface="Average"/>
                <a:cs typeface="Average"/>
                <a:sym typeface="Average"/>
              </a:rPr>
              <a:t>Current State: Submissions include ADRG as .pdf files</a:t>
            </a:r>
            <a:endParaRPr b="0" i="0" sz="1200" u="none" cap="none" strike="noStrike">
              <a:solidFill>
                <a:srgbClr val="000000"/>
              </a:solidFill>
              <a:latin typeface="Arial"/>
              <a:ea typeface="Arial"/>
              <a:cs typeface="Arial"/>
              <a:sym typeface="Arial"/>
            </a:endParaRPr>
          </a:p>
          <a:p>
            <a:pPr indent="-304920" lvl="0" marL="457200" marR="0" rtl="0" algn="l">
              <a:lnSpc>
                <a:spcPct val="115000"/>
              </a:lnSpc>
              <a:spcBef>
                <a:spcPts val="0"/>
              </a:spcBef>
              <a:spcAft>
                <a:spcPts val="0"/>
              </a:spcAft>
              <a:buClr>
                <a:srgbClr val="FFFFFF"/>
              </a:buClr>
              <a:buSzPts val="1200"/>
              <a:buFont typeface="Average"/>
              <a:buChar char="●"/>
            </a:pPr>
            <a:r>
              <a:rPr b="0" i="0" lang="en" sz="1200" u="none" cap="none" strike="noStrike">
                <a:solidFill>
                  <a:schemeClr val="dk1"/>
                </a:solidFill>
                <a:latin typeface="Average"/>
                <a:ea typeface="Average"/>
                <a:cs typeface="Average"/>
                <a:sym typeface="Average"/>
              </a:rPr>
              <a:t>Proposal: Include .html and .qmd files in submissions</a:t>
            </a:r>
            <a:endParaRPr b="0" i="0" sz="1200" u="none" cap="none" strike="noStrike">
              <a:solidFill>
                <a:srgbClr val="000000"/>
              </a:solidFill>
              <a:latin typeface="Arial"/>
              <a:ea typeface="Arial"/>
              <a:cs typeface="Arial"/>
              <a:sym typeface="Arial"/>
            </a:endParaRPr>
          </a:p>
          <a:p>
            <a:pPr indent="0" lvl="0" marL="0" marR="0" rtl="0" algn="l">
              <a:lnSpc>
                <a:spcPct val="125000"/>
              </a:lnSpc>
              <a:spcBef>
                <a:spcPts val="1100"/>
              </a:spcBef>
              <a:spcAft>
                <a:spcPts val="0"/>
              </a:spcAft>
              <a:buClr>
                <a:schemeClr val="dk1"/>
              </a:buClr>
              <a:buSzPts val="1200"/>
              <a:buFont typeface="Average"/>
              <a:buNone/>
            </a:pPr>
            <a:r>
              <a:rPr b="0" i="0" lang="en" sz="1200" u="none" cap="none" strike="noStrike">
                <a:solidFill>
                  <a:schemeClr val="dk1"/>
                </a:solidFill>
                <a:latin typeface="Average"/>
                <a:ea typeface="Average"/>
                <a:cs typeface="Average"/>
                <a:sym typeface="Average"/>
              </a:rPr>
              <a:t>Benefits of HTML and QMD Files</a:t>
            </a:r>
            <a:endParaRPr b="0" i="0" sz="1200" u="none" cap="none" strike="noStrike">
              <a:solidFill>
                <a:srgbClr val="000000"/>
              </a:solidFill>
              <a:latin typeface="Arial"/>
              <a:ea typeface="Arial"/>
              <a:cs typeface="Arial"/>
              <a:sym typeface="Arial"/>
            </a:endParaRPr>
          </a:p>
          <a:p>
            <a:pPr indent="0" lvl="0" marL="0" marR="0" rtl="0" algn="l">
              <a:lnSpc>
                <a:spcPct val="125000"/>
              </a:lnSpc>
              <a:spcBef>
                <a:spcPts val="0"/>
              </a:spcBef>
              <a:spcAft>
                <a:spcPts val="0"/>
              </a:spcAft>
              <a:buClr>
                <a:schemeClr val="dk1"/>
              </a:buClr>
              <a:buSzPts val="1200"/>
              <a:buFont typeface="Average"/>
              <a:buNone/>
            </a:pPr>
            <a:r>
              <a:rPr b="0" i="0" lang="en" sz="1200" u="none" cap="none" strike="noStrike">
                <a:solidFill>
                  <a:schemeClr val="dk1"/>
                </a:solidFill>
                <a:latin typeface="Average"/>
                <a:ea typeface="Average"/>
                <a:cs typeface="Average"/>
                <a:sym typeface="Average"/>
              </a:rPr>
              <a:t>1. Reproducibility</a:t>
            </a:r>
            <a:endParaRPr b="0" i="0" sz="1200" u="none" cap="none" strike="noStrike">
              <a:solidFill>
                <a:srgbClr val="000000"/>
              </a:solidFill>
              <a:latin typeface="Arial"/>
              <a:ea typeface="Arial"/>
              <a:cs typeface="Arial"/>
              <a:sym typeface="Arial"/>
            </a:endParaRPr>
          </a:p>
          <a:p>
            <a:pPr indent="-304920" lvl="0" marL="457200" marR="0" rtl="0" algn="l">
              <a:lnSpc>
                <a:spcPct val="115000"/>
              </a:lnSpc>
              <a:spcBef>
                <a:spcPts val="1100"/>
              </a:spcBef>
              <a:spcAft>
                <a:spcPts val="0"/>
              </a:spcAft>
              <a:buClr>
                <a:srgbClr val="FFFFFF"/>
              </a:buClr>
              <a:buSzPts val="1200"/>
              <a:buFont typeface="Average"/>
              <a:buChar char="●"/>
            </a:pPr>
            <a:r>
              <a:rPr b="0" i="0" lang="en" sz="1200" u="none" cap="none" strike="noStrike">
                <a:solidFill>
                  <a:schemeClr val="dk1"/>
                </a:solidFill>
                <a:latin typeface="Average"/>
                <a:ea typeface="Average"/>
                <a:cs typeface="Average"/>
                <a:sym typeface="Average"/>
              </a:rPr>
              <a:t>Dynamic content and up-to-date rendering</a:t>
            </a:r>
            <a:endParaRPr b="0" i="0" sz="1200" u="none" cap="none" strike="noStrike">
              <a:solidFill>
                <a:srgbClr val="000000"/>
              </a:solidFill>
              <a:latin typeface="Arial"/>
              <a:ea typeface="Arial"/>
              <a:cs typeface="Arial"/>
              <a:sym typeface="Arial"/>
            </a:endParaRPr>
          </a:p>
          <a:p>
            <a:pPr indent="-304920" lvl="0" marL="457200" marR="0" rtl="0" algn="l">
              <a:lnSpc>
                <a:spcPct val="115000"/>
              </a:lnSpc>
              <a:spcBef>
                <a:spcPts val="0"/>
              </a:spcBef>
              <a:spcAft>
                <a:spcPts val="0"/>
              </a:spcAft>
              <a:buClr>
                <a:srgbClr val="FFFFFF"/>
              </a:buClr>
              <a:buSzPts val="1200"/>
              <a:buFont typeface="Average"/>
              <a:buChar char="●"/>
            </a:pPr>
            <a:r>
              <a:rPr b="0" i="0" lang="en" sz="1200" u="none" cap="none" strike="noStrike">
                <a:solidFill>
                  <a:schemeClr val="dk1"/>
                </a:solidFill>
                <a:latin typeface="Average"/>
                <a:ea typeface="Average"/>
                <a:cs typeface="Average"/>
                <a:sym typeface="Average"/>
              </a:rPr>
              <a:t>Easier to replicate and verify analyses</a:t>
            </a:r>
            <a:endParaRPr b="0" i="0" sz="1200" u="none" cap="none" strike="noStrike">
              <a:solidFill>
                <a:srgbClr val="000000"/>
              </a:solidFill>
              <a:latin typeface="Arial"/>
              <a:ea typeface="Arial"/>
              <a:cs typeface="Arial"/>
              <a:sym typeface="Arial"/>
            </a:endParaRPr>
          </a:p>
          <a:p>
            <a:pPr indent="0" lvl="0" marL="0" marR="0" rtl="0" algn="l">
              <a:lnSpc>
                <a:spcPct val="125000"/>
              </a:lnSpc>
              <a:spcBef>
                <a:spcPts val="1100"/>
              </a:spcBef>
              <a:spcAft>
                <a:spcPts val="0"/>
              </a:spcAft>
              <a:buClr>
                <a:schemeClr val="dk1"/>
              </a:buClr>
              <a:buSzPts val="1200"/>
              <a:buFont typeface="Average"/>
              <a:buNone/>
            </a:pPr>
            <a:r>
              <a:rPr b="0" i="0" lang="en" sz="1200" u="none" cap="none" strike="noStrike">
                <a:solidFill>
                  <a:schemeClr val="dk1"/>
                </a:solidFill>
                <a:latin typeface="Average"/>
                <a:ea typeface="Average"/>
                <a:cs typeface="Average"/>
                <a:sym typeface="Average"/>
              </a:rPr>
              <a:t>2. Enhanced Documentation</a:t>
            </a:r>
            <a:endParaRPr b="0" i="0" sz="1200" u="none" cap="none" strike="noStrike">
              <a:solidFill>
                <a:srgbClr val="000000"/>
              </a:solidFill>
              <a:latin typeface="Arial"/>
              <a:ea typeface="Arial"/>
              <a:cs typeface="Arial"/>
              <a:sym typeface="Arial"/>
            </a:endParaRPr>
          </a:p>
          <a:p>
            <a:pPr indent="-304920" lvl="0" marL="457200" marR="0" rtl="0" algn="l">
              <a:lnSpc>
                <a:spcPct val="115000"/>
              </a:lnSpc>
              <a:spcBef>
                <a:spcPts val="1100"/>
              </a:spcBef>
              <a:spcAft>
                <a:spcPts val="0"/>
              </a:spcAft>
              <a:buClr>
                <a:srgbClr val="FFFFFF"/>
              </a:buClr>
              <a:buSzPts val="1200"/>
              <a:buFont typeface="Average"/>
              <a:buChar char="●"/>
            </a:pPr>
            <a:r>
              <a:rPr b="0" i="0" lang="en" sz="1200" u="none" cap="none" strike="noStrike">
                <a:solidFill>
                  <a:schemeClr val="dk1"/>
                </a:solidFill>
                <a:latin typeface="Average"/>
                <a:ea typeface="Average"/>
                <a:cs typeface="Average"/>
                <a:sym typeface="Average"/>
              </a:rPr>
              <a:t>Rich features like hyperlinks, tables, and multimedia</a:t>
            </a:r>
            <a:endParaRPr b="0" i="0" sz="1200" u="none" cap="none" strike="noStrike">
              <a:solidFill>
                <a:srgbClr val="000000"/>
              </a:solidFill>
              <a:latin typeface="Arial"/>
              <a:ea typeface="Arial"/>
              <a:cs typeface="Arial"/>
              <a:sym typeface="Arial"/>
            </a:endParaRPr>
          </a:p>
          <a:p>
            <a:pPr indent="-304920" lvl="0" marL="457200" marR="0" rtl="0" algn="l">
              <a:lnSpc>
                <a:spcPct val="115000"/>
              </a:lnSpc>
              <a:spcBef>
                <a:spcPts val="0"/>
              </a:spcBef>
              <a:spcAft>
                <a:spcPts val="0"/>
              </a:spcAft>
              <a:buClr>
                <a:srgbClr val="FFFFFF"/>
              </a:buClr>
              <a:buSzPts val="1200"/>
              <a:buFont typeface="Average"/>
              <a:buChar char="●"/>
            </a:pPr>
            <a:r>
              <a:rPr b="0" i="0" lang="en" sz="1200" u="none" cap="none" strike="noStrike">
                <a:solidFill>
                  <a:schemeClr val="dk1"/>
                </a:solidFill>
                <a:latin typeface="Average"/>
                <a:ea typeface="Average"/>
                <a:cs typeface="Average"/>
                <a:sym typeface="Average"/>
              </a:rPr>
              <a:t>Improved user experience and readability</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1100"/>
              </a:spcBef>
              <a:spcAft>
                <a:spcPts val="0"/>
              </a:spcAft>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53" name="Google Shape;153;p8"/>
          <p:cNvSpPr txBox="1"/>
          <p:nvPr>
            <p:ph idx="1" type="body"/>
          </p:nvPr>
        </p:nvSpPr>
        <p:spPr>
          <a:xfrm>
            <a:off x="4502880" y="1152360"/>
            <a:ext cx="4259880" cy="3416040"/>
          </a:xfrm>
          <a:prstGeom prst="rect">
            <a:avLst/>
          </a:prstGeom>
          <a:noFill/>
          <a:ln>
            <a:noFill/>
          </a:ln>
        </p:spPr>
        <p:txBody>
          <a:bodyPr anchorCtr="0" anchor="t" bIns="91425" lIns="91425" spcFirstLastPara="1" rIns="91425" wrap="square" tIns="91425">
            <a:noAutofit/>
          </a:bodyPr>
          <a:lstStyle/>
          <a:p>
            <a:pPr indent="0" lvl="0" marL="0" marR="0" rtl="0" algn="l">
              <a:lnSpc>
                <a:spcPct val="125000"/>
              </a:lnSpc>
              <a:spcBef>
                <a:spcPts val="0"/>
              </a:spcBef>
              <a:spcAft>
                <a:spcPts val="0"/>
              </a:spcAft>
              <a:buClr>
                <a:schemeClr val="dk1"/>
              </a:buClr>
              <a:buSzPts val="1200"/>
              <a:buFont typeface="Average"/>
              <a:buNone/>
            </a:pPr>
            <a:r>
              <a:rPr b="0" i="0" lang="en" sz="1200" u="none" cap="none" strike="noStrike">
                <a:solidFill>
                  <a:schemeClr val="dk1"/>
                </a:solidFill>
                <a:latin typeface="Average"/>
                <a:ea typeface="Average"/>
                <a:cs typeface="Average"/>
                <a:sym typeface="Average"/>
              </a:rPr>
              <a:t>3. Versatility</a:t>
            </a:r>
            <a:endParaRPr b="0" i="0" sz="1200" u="none" cap="none" strike="noStrike">
              <a:solidFill>
                <a:srgbClr val="000000"/>
              </a:solidFill>
              <a:latin typeface="Arial"/>
              <a:ea typeface="Arial"/>
              <a:cs typeface="Arial"/>
              <a:sym typeface="Arial"/>
            </a:endParaRPr>
          </a:p>
          <a:p>
            <a:pPr indent="-304920" lvl="0" marL="457200" marR="0" rtl="0" algn="l">
              <a:lnSpc>
                <a:spcPct val="115000"/>
              </a:lnSpc>
              <a:spcBef>
                <a:spcPts val="1100"/>
              </a:spcBef>
              <a:spcAft>
                <a:spcPts val="0"/>
              </a:spcAft>
              <a:buClr>
                <a:srgbClr val="FFFFFF"/>
              </a:buClr>
              <a:buSzPts val="1200"/>
              <a:buFont typeface="Average"/>
              <a:buChar char="●"/>
            </a:pPr>
            <a:r>
              <a:rPr b="0" i="0" lang="en" sz="1200" u="none" cap="none" strike="noStrike">
                <a:solidFill>
                  <a:schemeClr val="dk1"/>
                </a:solidFill>
                <a:latin typeface="Average"/>
                <a:ea typeface="Average"/>
                <a:cs typeface="Average"/>
                <a:sym typeface="Average"/>
              </a:rPr>
              <a:t>HTML Files: Interactive, easily navigable, and portable</a:t>
            </a:r>
            <a:endParaRPr b="0" i="0" sz="1200" u="none" cap="none" strike="noStrike">
              <a:solidFill>
                <a:srgbClr val="000000"/>
              </a:solidFill>
              <a:latin typeface="Arial"/>
              <a:ea typeface="Arial"/>
              <a:cs typeface="Arial"/>
              <a:sym typeface="Arial"/>
            </a:endParaRPr>
          </a:p>
          <a:p>
            <a:pPr indent="-304920" lvl="0" marL="457200" marR="0" rtl="0" algn="l">
              <a:lnSpc>
                <a:spcPct val="115000"/>
              </a:lnSpc>
              <a:spcBef>
                <a:spcPts val="0"/>
              </a:spcBef>
              <a:spcAft>
                <a:spcPts val="0"/>
              </a:spcAft>
              <a:buClr>
                <a:srgbClr val="FFFFFF"/>
              </a:buClr>
              <a:buSzPts val="1200"/>
              <a:buFont typeface="Average"/>
              <a:buChar char="●"/>
            </a:pPr>
            <a:r>
              <a:rPr b="0" i="0" lang="en" sz="1200" u="none" cap="none" strike="noStrike">
                <a:solidFill>
                  <a:schemeClr val="dk1"/>
                </a:solidFill>
                <a:latin typeface="Average"/>
                <a:ea typeface="Average"/>
                <a:cs typeface="Average"/>
                <a:sym typeface="Average"/>
              </a:rPr>
              <a:t>QMD Files: Can be rendered to both HTML and PDF formats for flexibility</a:t>
            </a:r>
            <a:endParaRPr b="0" i="0" sz="1200" u="none" cap="none" strike="noStrike">
              <a:solidFill>
                <a:srgbClr val="000000"/>
              </a:solidFill>
              <a:latin typeface="Arial"/>
              <a:ea typeface="Arial"/>
              <a:cs typeface="Arial"/>
              <a:sym typeface="Arial"/>
            </a:endParaRPr>
          </a:p>
          <a:p>
            <a:pPr indent="0" lvl="0" marL="0" marR="0" rtl="0" algn="l">
              <a:lnSpc>
                <a:spcPct val="125000"/>
              </a:lnSpc>
              <a:spcBef>
                <a:spcPts val="1100"/>
              </a:spcBef>
              <a:spcAft>
                <a:spcPts val="0"/>
              </a:spcAft>
              <a:buClr>
                <a:schemeClr val="dk1"/>
              </a:buClr>
              <a:buSzPts val="1200"/>
              <a:buFont typeface="Average"/>
              <a:buNone/>
            </a:pPr>
            <a:r>
              <a:rPr b="0" i="0" lang="en" sz="1200" u="none" cap="none" strike="noStrike">
                <a:solidFill>
                  <a:schemeClr val="dk1"/>
                </a:solidFill>
                <a:latin typeface="Average"/>
                <a:ea typeface="Average"/>
                <a:cs typeface="Average"/>
                <a:sym typeface="Average"/>
              </a:rPr>
              <a:t>4. Immediate Advantages</a:t>
            </a:r>
            <a:endParaRPr b="0" i="0" sz="1200" u="none" cap="none" strike="noStrike">
              <a:solidFill>
                <a:srgbClr val="000000"/>
              </a:solidFill>
              <a:latin typeface="Arial"/>
              <a:ea typeface="Arial"/>
              <a:cs typeface="Arial"/>
              <a:sym typeface="Arial"/>
            </a:endParaRPr>
          </a:p>
          <a:p>
            <a:pPr indent="-304920" lvl="0" marL="457200" marR="0" rtl="0" algn="l">
              <a:lnSpc>
                <a:spcPct val="115000"/>
              </a:lnSpc>
              <a:spcBef>
                <a:spcPts val="1100"/>
              </a:spcBef>
              <a:spcAft>
                <a:spcPts val="0"/>
              </a:spcAft>
              <a:buClr>
                <a:srgbClr val="FFFFFF"/>
              </a:buClr>
              <a:buSzPts val="1200"/>
              <a:buFont typeface="Average"/>
              <a:buChar char="●"/>
            </a:pPr>
            <a:r>
              <a:rPr b="0" i="0" lang="en" sz="1200" u="none" cap="none" strike="noStrike">
                <a:solidFill>
                  <a:schemeClr val="dk1"/>
                </a:solidFill>
                <a:latin typeface="Average"/>
                <a:ea typeface="Average"/>
                <a:cs typeface="Average"/>
                <a:sym typeface="Average"/>
              </a:rPr>
              <a:t>Modern, dynamic presentations of data and metadata</a:t>
            </a:r>
            <a:endParaRPr b="0" i="0" sz="1200" u="none" cap="none" strike="noStrike">
              <a:solidFill>
                <a:srgbClr val="000000"/>
              </a:solidFill>
              <a:latin typeface="Arial"/>
              <a:ea typeface="Arial"/>
              <a:cs typeface="Arial"/>
              <a:sym typeface="Arial"/>
            </a:endParaRPr>
          </a:p>
          <a:p>
            <a:pPr indent="-304920" lvl="0" marL="457200" marR="0" rtl="0" algn="l">
              <a:lnSpc>
                <a:spcPct val="115000"/>
              </a:lnSpc>
              <a:spcBef>
                <a:spcPts val="0"/>
              </a:spcBef>
              <a:spcAft>
                <a:spcPts val="0"/>
              </a:spcAft>
              <a:buClr>
                <a:srgbClr val="FFFFFF"/>
              </a:buClr>
              <a:buSzPts val="1200"/>
              <a:buFont typeface="Average"/>
              <a:buChar char="●"/>
            </a:pPr>
            <a:r>
              <a:rPr b="0" i="0" lang="en" sz="1200" u="none" cap="none" strike="noStrike">
                <a:solidFill>
                  <a:schemeClr val="dk1"/>
                </a:solidFill>
                <a:latin typeface="Average"/>
                <a:ea typeface="Average"/>
                <a:cs typeface="Average"/>
                <a:sym typeface="Average"/>
              </a:rPr>
              <a:t>Facilitate better understanding and review processes</a:t>
            </a:r>
            <a:endParaRPr b="0" i="0" sz="1200" u="none" cap="none" strike="noStrike">
              <a:solidFill>
                <a:srgbClr val="000000"/>
              </a:solidFill>
              <a:latin typeface="Arial"/>
              <a:ea typeface="Arial"/>
              <a:cs typeface="Arial"/>
              <a:sym typeface="Arial"/>
            </a:endParaRPr>
          </a:p>
          <a:p>
            <a:pPr indent="-304920" lvl="0" marL="457200" marR="0" rtl="0" algn="l">
              <a:lnSpc>
                <a:spcPct val="115000"/>
              </a:lnSpc>
              <a:spcBef>
                <a:spcPts val="0"/>
              </a:spcBef>
              <a:spcAft>
                <a:spcPts val="0"/>
              </a:spcAft>
              <a:buClr>
                <a:srgbClr val="FFFFFF"/>
              </a:buClr>
              <a:buSzPts val="1200"/>
              <a:buFont typeface="Average"/>
              <a:buChar char="●"/>
            </a:pPr>
            <a:r>
              <a:rPr b="0" i="0" lang="en" sz="1200" u="none" cap="none" strike="noStrike">
                <a:solidFill>
                  <a:schemeClr val="dk1"/>
                </a:solidFill>
                <a:latin typeface="Average"/>
                <a:ea typeface="Average"/>
                <a:cs typeface="Average"/>
                <a:sym typeface="Average"/>
              </a:rPr>
              <a:t>Ability to quickly convert back to traditional PDF if necessary</a:t>
            </a:r>
            <a:endParaRPr b="0" i="0" sz="1200" u="none" cap="none" strike="noStrike">
              <a:solidFill>
                <a:srgbClr val="000000"/>
              </a:solidFill>
              <a:latin typeface="Arial"/>
              <a:ea typeface="Arial"/>
              <a:cs typeface="Arial"/>
              <a:sym typeface="Arial"/>
            </a:endParaRPr>
          </a:p>
          <a:p>
            <a:pPr indent="0" lvl="0" marL="0" marR="0" rtl="0" algn="l">
              <a:lnSpc>
                <a:spcPct val="125000"/>
              </a:lnSpc>
              <a:spcBef>
                <a:spcPts val="1100"/>
              </a:spcBef>
              <a:spcAft>
                <a:spcPts val="0"/>
              </a:spcAft>
              <a:buClr>
                <a:schemeClr val="dk1"/>
              </a:buClr>
              <a:buSzPts val="1200"/>
              <a:buFont typeface="Average"/>
              <a:buNone/>
            </a:pPr>
            <a:r>
              <a:rPr b="0" i="0" lang="en" sz="1200" u="none" cap="none" strike="noStrike">
                <a:solidFill>
                  <a:schemeClr val="dk1"/>
                </a:solidFill>
                <a:latin typeface="Average"/>
                <a:ea typeface="Average"/>
                <a:cs typeface="Average"/>
                <a:sym typeface="Average"/>
              </a:rPr>
              <a:t>5. Conclusion</a:t>
            </a:r>
            <a:endParaRPr b="0" i="0" sz="1200" u="none" cap="none" strike="noStrike">
              <a:solidFill>
                <a:srgbClr val="000000"/>
              </a:solidFill>
              <a:latin typeface="Arial"/>
              <a:ea typeface="Arial"/>
              <a:cs typeface="Arial"/>
              <a:sym typeface="Arial"/>
            </a:endParaRPr>
          </a:p>
          <a:p>
            <a:pPr indent="-304920" lvl="0" marL="457200" marR="0" rtl="0" algn="l">
              <a:lnSpc>
                <a:spcPct val="115000"/>
              </a:lnSpc>
              <a:spcBef>
                <a:spcPts val="1100"/>
              </a:spcBef>
              <a:spcAft>
                <a:spcPts val="0"/>
              </a:spcAft>
              <a:buClr>
                <a:srgbClr val="FFFFFF"/>
              </a:buClr>
              <a:buSzPts val="1200"/>
              <a:buFont typeface="Average"/>
              <a:buChar char="●"/>
            </a:pPr>
            <a:r>
              <a:rPr b="0" i="0" lang="en" sz="1200" u="none" cap="none" strike="noStrike">
                <a:solidFill>
                  <a:schemeClr val="dk1"/>
                </a:solidFill>
                <a:latin typeface="Average"/>
                <a:ea typeface="Average"/>
                <a:cs typeface="Average"/>
                <a:sym typeface="Average"/>
              </a:rPr>
              <a:t>Proposal for FDA and Health Agencies to accept .html and .qmd files</a:t>
            </a:r>
            <a:endParaRPr b="0" i="0" sz="1200" u="none" cap="none" strike="noStrike">
              <a:solidFill>
                <a:srgbClr val="000000"/>
              </a:solidFill>
              <a:latin typeface="Arial"/>
              <a:ea typeface="Arial"/>
              <a:cs typeface="Arial"/>
              <a:sym typeface="Arial"/>
            </a:endParaRPr>
          </a:p>
          <a:p>
            <a:pPr indent="-304920" lvl="0" marL="457200" marR="0" rtl="0" algn="l">
              <a:lnSpc>
                <a:spcPct val="115000"/>
              </a:lnSpc>
              <a:spcBef>
                <a:spcPts val="0"/>
              </a:spcBef>
              <a:spcAft>
                <a:spcPts val="0"/>
              </a:spcAft>
              <a:buClr>
                <a:srgbClr val="FFFFFF"/>
              </a:buClr>
              <a:buSzPts val="1200"/>
              <a:buFont typeface="Average"/>
              <a:buChar char="●"/>
            </a:pPr>
            <a:r>
              <a:rPr b="0" i="0" lang="en" sz="1200" u="none" cap="none" strike="noStrike">
                <a:solidFill>
                  <a:schemeClr val="dk1"/>
                </a:solidFill>
                <a:latin typeface="Average"/>
                <a:ea typeface="Average"/>
                <a:cs typeface="Average"/>
                <a:sym typeface="Average"/>
              </a:rPr>
              <a:t>Enhances data reproducibility, documentation, and overall submission quality</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9"/>
          <p:cNvSpPr txBox="1"/>
          <p:nvPr>
            <p:ph type="title"/>
          </p:nvPr>
        </p:nvSpPr>
        <p:spPr>
          <a:xfrm>
            <a:off x="311760" y="444960"/>
            <a:ext cx="8520120" cy="572400"/>
          </a:xfrm>
          <a:prstGeom prst="rect">
            <a:avLst/>
          </a:prstGeom>
          <a:noFill/>
          <a:ln>
            <a:noFill/>
          </a:ln>
        </p:spPr>
        <p:txBody>
          <a:bodyPr anchorCtr="0" anchor="t" bIns="91425" lIns="91425" spcFirstLastPara="1" rIns="91425" wrap="square" tIns="91425">
            <a:normAutofit fontScale="87027"/>
          </a:bodyPr>
          <a:lstStyle/>
          <a:p>
            <a:pPr indent="0" lvl="0" marL="0" rtl="0" algn="l">
              <a:lnSpc>
                <a:spcPct val="100000"/>
              </a:lnSpc>
              <a:spcBef>
                <a:spcPts val="0"/>
              </a:spcBef>
              <a:spcAft>
                <a:spcPts val="0"/>
              </a:spcAft>
              <a:buClr>
                <a:schemeClr val="dk1"/>
              </a:buClr>
              <a:buSzPct val="100000"/>
              <a:buFont typeface="Oswald"/>
              <a:buNone/>
            </a:pPr>
            <a:r>
              <a:rPr b="0" lang="en" sz="3000" strike="noStrike">
                <a:solidFill>
                  <a:schemeClr val="dk1"/>
                </a:solidFill>
                <a:latin typeface="Oswald"/>
                <a:ea typeface="Oswald"/>
                <a:cs typeface="Oswald"/>
                <a:sym typeface="Oswald"/>
              </a:rPr>
              <a:t>Open-Source Package Development </a:t>
            </a:r>
            <a:endParaRPr b="0" sz="3000" strike="noStrike">
              <a:solidFill>
                <a:srgbClr val="000000"/>
              </a:solidFill>
              <a:latin typeface="Arial"/>
              <a:ea typeface="Arial"/>
              <a:cs typeface="Arial"/>
              <a:sym typeface="Arial"/>
            </a:endParaRPr>
          </a:p>
        </p:txBody>
      </p:sp>
      <p:sp>
        <p:nvSpPr>
          <p:cNvPr id="159" name="Google Shape;159;p9"/>
          <p:cNvSpPr txBox="1"/>
          <p:nvPr>
            <p:ph idx="1" type="body"/>
          </p:nvPr>
        </p:nvSpPr>
        <p:spPr>
          <a:xfrm>
            <a:off x="311760" y="1152360"/>
            <a:ext cx="4259880" cy="3416040"/>
          </a:xfrm>
          <a:prstGeom prst="rect">
            <a:avLst/>
          </a:prstGeom>
          <a:noFill/>
          <a:ln>
            <a:noFill/>
          </a:ln>
        </p:spPr>
        <p:txBody>
          <a:bodyPr anchorCtr="0" anchor="t" bIns="91425" lIns="91425" spcFirstLastPara="1" rIns="91425" wrap="square" tIns="91425">
            <a:normAutofit fontScale="87222" lnSpcReduction="20000"/>
          </a:bodyPr>
          <a:lstStyle/>
          <a:p>
            <a:pPr indent="0" lvl="0" marL="0" marR="0" rtl="0" algn="l">
              <a:lnSpc>
                <a:spcPct val="115000"/>
              </a:lnSpc>
              <a:spcBef>
                <a:spcPts val="0"/>
              </a:spcBef>
              <a:spcAft>
                <a:spcPts val="0"/>
              </a:spcAft>
              <a:buClr>
                <a:schemeClr val="dk1"/>
              </a:buClr>
              <a:buSzPct val="100000"/>
              <a:buFont typeface="Arial"/>
              <a:buNone/>
            </a:pPr>
            <a:r>
              <a:rPr b="1" i="0" lang="en" sz="1100" u="none" cap="none" strike="noStrike">
                <a:solidFill>
                  <a:schemeClr val="dk1"/>
                </a:solidFill>
                <a:latin typeface="Arial"/>
                <a:ea typeface="Arial"/>
                <a:cs typeface="Arial"/>
                <a:sym typeface="Arial"/>
              </a:rPr>
              <a:t>Possibility of an Open-Source Package</a:t>
            </a:r>
            <a:endParaRPr b="0" i="0" sz="1100" u="none" cap="none" strike="noStrike">
              <a:solidFill>
                <a:srgbClr val="000000"/>
              </a:solidFill>
              <a:latin typeface="Arial"/>
              <a:ea typeface="Arial"/>
              <a:cs typeface="Arial"/>
              <a:sym typeface="Arial"/>
            </a:endParaRPr>
          </a:p>
          <a:p>
            <a:pPr indent="-288028" lvl="0" marL="457200" marR="0" rtl="0" algn="l">
              <a:lnSpc>
                <a:spcPct val="115000"/>
              </a:lnSpc>
              <a:spcBef>
                <a:spcPts val="1199"/>
              </a:spcBef>
              <a:spcAft>
                <a:spcPts val="0"/>
              </a:spcAft>
              <a:buClr>
                <a:srgbClr val="FFFFFF"/>
              </a:buClr>
              <a:buSzPct val="100000"/>
              <a:buFont typeface="Arial"/>
              <a:buChar char="●"/>
            </a:pPr>
            <a:r>
              <a:rPr b="1" i="0" lang="en" sz="1100" u="none" cap="none" strike="noStrike">
                <a:solidFill>
                  <a:schemeClr val="dk1"/>
                </a:solidFill>
                <a:latin typeface="Arial"/>
                <a:ea typeface="Arial"/>
                <a:cs typeface="Arial"/>
                <a:sym typeface="Arial"/>
              </a:rPr>
              <a:t>For example </a:t>
            </a:r>
            <a:r>
              <a:rPr b="0" i="0" lang="en" sz="1100" u="none" cap="none" strike="noStrike">
                <a:solidFill>
                  <a:schemeClr val="dk1"/>
                </a:solidFill>
                <a:latin typeface="Arial"/>
                <a:ea typeface="Arial"/>
                <a:cs typeface="Arial"/>
                <a:sym typeface="Arial"/>
              </a:rPr>
              <a:t>: A R function that can utilize metadata from the project R Environment to help semi-automate a list of R packages to include in the ADRG. </a:t>
            </a:r>
            <a:endParaRPr b="0" i="0" sz="1100" u="none" cap="none" strike="noStrike">
              <a:solidFill>
                <a:srgbClr val="000000"/>
              </a:solidFill>
              <a:latin typeface="Arial"/>
              <a:ea typeface="Arial"/>
              <a:cs typeface="Arial"/>
              <a:sym typeface="Arial"/>
            </a:endParaRPr>
          </a:p>
          <a:p>
            <a:pPr indent="-288028" lvl="1" marL="914400" marR="0" rtl="0" algn="l">
              <a:lnSpc>
                <a:spcPct val="115000"/>
              </a:lnSpc>
              <a:spcBef>
                <a:spcPts val="0"/>
              </a:spcBef>
              <a:spcAft>
                <a:spcPts val="0"/>
              </a:spcAft>
              <a:buClr>
                <a:srgbClr val="FFFFFF"/>
              </a:buClr>
              <a:buSzPct val="100000"/>
              <a:buFont typeface="Arial"/>
              <a:buChar char="○"/>
            </a:pPr>
            <a:r>
              <a:rPr b="0" i="1" lang="en" sz="1100" u="none" cap="none" strike="noStrike">
                <a:solidFill>
                  <a:schemeClr val="dk1"/>
                </a:solidFill>
                <a:latin typeface="Average"/>
                <a:ea typeface="Average"/>
                <a:cs typeface="Average"/>
                <a:sym typeface="Average"/>
              </a:rPr>
              <a:t>Code utilizing SessionInfo() and {renv} </a:t>
            </a:r>
            <a:endParaRPr b="0" i="0" sz="1100" u="none" cap="none" strike="noStrike">
              <a:solidFill>
                <a:srgbClr val="000000"/>
              </a:solidFill>
              <a:latin typeface="Arial"/>
              <a:ea typeface="Arial"/>
              <a:cs typeface="Arial"/>
              <a:sym typeface="Arial"/>
            </a:endParaRPr>
          </a:p>
          <a:p>
            <a:pPr indent="-288028" lvl="0" marL="457200" marR="0" rtl="0" algn="l">
              <a:lnSpc>
                <a:spcPct val="115000"/>
              </a:lnSpc>
              <a:spcBef>
                <a:spcPts val="0"/>
              </a:spcBef>
              <a:spcAft>
                <a:spcPts val="0"/>
              </a:spcAft>
              <a:buClr>
                <a:srgbClr val="FFFFFF"/>
              </a:buClr>
              <a:buSzPct val="100000"/>
              <a:buFont typeface="Arial"/>
              <a:buChar char="●"/>
            </a:pPr>
            <a:r>
              <a:rPr b="1" i="0" lang="en" sz="1100" u="none" cap="none" strike="noStrike">
                <a:solidFill>
                  <a:schemeClr val="dk1"/>
                </a:solidFill>
                <a:latin typeface="Arial"/>
                <a:ea typeface="Arial"/>
                <a:cs typeface="Arial"/>
                <a:sym typeface="Arial"/>
              </a:rPr>
              <a:t>Benefits for stakeholders</a:t>
            </a:r>
            <a:r>
              <a:rPr b="0" i="0" lang="en" sz="1100" u="none" cap="none" strike="noStrike">
                <a:solidFill>
                  <a:schemeClr val="dk1"/>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a:p>
            <a:pPr indent="-288028" lvl="1" marL="914400" marR="0" rtl="0" algn="l">
              <a:lnSpc>
                <a:spcPct val="115000"/>
              </a:lnSpc>
              <a:spcBef>
                <a:spcPts val="0"/>
              </a:spcBef>
              <a:spcAft>
                <a:spcPts val="0"/>
              </a:spcAft>
              <a:buClr>
                <a:srgbClr val="FFFFFF"/>
              </a:buClr>
              <a:buSzPct val="100000"/>
              <a:buFont typeface="Arial"/>
              <a:buChar char="○"/>
            </a:pPr>
            <a:r>
              <a:rPr b="0" i="0" lang="en" sz="1100" u="none" cap="none" strike="noStrike">
                <a:solidFill>
                  <a:schemeClr val="dk1"/>
                </a:solidFill>
                <a:latin typeface="Arial"/>
                <a:ea typeface="Arial"/>
                <a:cs typeface="Arial"/>
                <a:sym typeface="Arial"/>
              </a:rPr>
              <a:t>Provides necessary information needed for reproducibility</a:t>
            </a:r>
            <a:endParaRPr b="0" i="0" sz="1100" u="none" cap="none" strike="noStrike">
              <a:solidFill>
                <a:srgbClr val="000000"/>
              </a:solidFill>
              <a:latin typeface="Arial"/>
              <a:ea typeface="Arial"/>
              <a:cs typeface="Arial"/>
              <a:sym typeface="Arial"/>
            </a:endParaRPr>
          </a:p>
          <a:p>
            <a:pPr indent="-288028" lvl="0" marL="457200" marR="0" rtl="0" algn="l">
              <a:lnSpc>
                <a:spcPct val="115000"/>
              </a:lnSpc>
              <a:spcBef>
                <a:spcPts val="0"/>
              </a:spcBef>
              <a:spcAft>
                <a:spcPts val="0"/>
              </a:spcAft>
              <a:buClr>
                <a:srgbClr val="FFFFFF"/>
              </a:buClr>
              <a:buSzPct val="100000"/>
              <a:buFont typeface="Arial"/>
              <a:buChar char="●"/>
            </a:pPr>
            <a:r>
              <a:rPr b="1" i="0" lang="en" sz="1100" u="none" cap="none" strike="noStrike">
                <a:solidFill>
                  <a:schemeClr val="dk1"/>
                </a:solidFill>
                <a:latin typeface="Arial"/>
                <a:ea typeface="Arial"/>
                <a:cs typeface="Arial"/>
                <a:sym typeface="Arial"/>
              </a:rPr>
              <a:t>Standardization</a:t>
            </a:r>
            <a:endParaRPr b="0" i="0" sz="1100" u="none" cap="none" strike="noStrike">
              <a:solidFill>
                <a:srgbClr val="000000"/>
              </a:solidFill>
              <a:latin typeface="Arial"/>
              <a:ea typeface="Arial"/>
              <a:cs typeface="Arial"/>
              <a:sym typeface="Arial"/>
            </a:endParaRPr>
          </a:p>
          <a:p>
            <a:pPr indent="-288028" lvl="1" marL="914400" marR="0" rtl="0" algn="l">
              <a:lnSpc>
                <a:spcPct val="115000"/>
              </a:lnSpc>
              <a:spcBef>
                <a:spcPts val="0"/>
              </a:spcBef>
              <a:spcAft>
                <a:spcPts val="0"/>
              </a:spcAft>
              <a:buClr>
                <a:srgbClr val="FFFFFF"/>
              </a:buClr>
              <a:buSzPct val="100000"/>
              <a:buFont typeface="Arial"/>
              <a:buChar char="○"/>
            </a:pPr>
            <a:r>
              <a:rPr b="0" i="0" lang="en" sz="1100" u="none" cap="none" strike="noStrike">
                <a:solidFill>
                  <a:schemeClr val="dk1"/>
                </a:solidFill>
                <a:latin typeface="Arial"/>
                <a:ea typeface="Arial"/>
                <a:cs typeface="Arial"/>
                <a:sym typeface="Arial"/>
              </a:rPr>
              <a:t>Allows future Open-Source submissions to follow the same approach in a consistent and efficient manner</a:t>
            </a:r>
            <a:endParaRPr b="0" i="0" sz="1100" u="none" cap="none" strike="noStrike">
              <a:solidFill>
                <a:srgbClr val="000000"/>
              </a:solidFill>
              <a:latin typeface="Arial"/>
              <a:ea typeface="Arial"/>
              <a:cs typeface="Arial"/>
              <a:sym typeface="Arial"/>
            </a:endParaRPr>
          </a:p>
          <a:p>
            <a:pPr indent="-288028" lvl="0" marL="457200" marR="0" rtl="0" algn="l">
              <a:lnSpc>
                <a:spcPct val="115000"/>
              </a:lnSpc>
              <a:spcBef>
                <a:spcPts val="0"/>
              </a:spcBef>
              <a:spcAft>
                <a:spcPts val="0"/>
              </a:spcAft>
              <a:buClr>
                <a:srgbClr val="FFFFFF"/>
              </a:buClr>
              <a:buSzPct val="100000"/>
              <a:buFont typeface="Arial"/>
              <a:buChar char="●"/>
            </a:pPr>
            <a:r>
              <a:rPr b="1" i="0" lang="en" sz="1100" u="none" cap="none" strike="noStrike">
                <a:solidFill>
                  <a:schemeClr val="dk1"/>
                </a:solidFill>
                <a:latin typeface="Arial"/>
                <a:ea typeface="Arial"/>
                <a:cs typeface="Arial"/>
                <a:sym typeface="Arial"/>
              </a:rPr>
              <a:t>Looking ahead</a:t>
            </a:r>
            <a:endParaRPr b="0" i="0" sz="1100" u="none" cap="none" strike="noStrike">
              <a:solidFill>
                <a:srgbClr val="000000"/>
              </a:solidFill>
              <a:latin typeface="Arial"/>
              <a:ea typeface="Arial"/>
              <a:cs typeface="Arial"/>
              <a:sym typeface="Arial"/>
            </a:endParaRPr>
          </a:p>
          <a:p>
            <a:pPr indent="-288028" lvl="1" marL="914400" marR="0" rtl="0" algn="l">
              <a:lnSpc>
                <a:spcPct val="115000"/>
              </a:lnSpc>
              <a:spcBef>
                <a:spcPts val="0"/>
              </a:spcBef>
              <a:spcAft>
                <a:spcPts val="0"/>
              </a:spcAft>
              <a:buClr>
                <a:srgbClr val="FFFFFF"/>
              </a:buClr>
              <a:buSzPct val="100000"/>
              <a:buFont typeface="Arial"/>
              <a:buChar char="○"/>
            </a:pPr>
            <a:r>
              <a:rPr b="0" i="0" lang="en" sz="1100" u="none" cap="none" strike="noStrike">
                <a:solidFill>
                  <a:schemeClr val="dk1"/>
                </a:solidFill>
                <a:latin typeface="Arial"/>
                <a:ea typeface="Arial"/>
                <a:cs typeface="Arial"/>
                <a:sym typeface="Arial"/>
              </a:rPr>
              <a:t>From the list of “Other Metadata use Opportunities”, more functions like this can be developed and stored in an Open-source package to help collect further metadata to fill in the ADRG template. This can modernize the way we develop the ADRG today.</a:t>
            </a:r>
            <a:endParaRPr b="0" i="0" sz="11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Clr>
                <a:schemeClr val="dk1"/>
              </a:buClr>
              <a:buSzPct val="100000"/>
              <a:buFont typeface="Arial"/>
              <a:buNone/>
            </a:pPr>
            <a:r>
              <a:rPr b="0" i="1" lang="en" sz="1100" u="none" cap="none" strike="noStrike">
                <a:solidFill>
                  <a:schemeClr val="dk1"/>
                </a:solidFill>
                <a:latin typeface="Arial"/>
                <a:ea typeface="Arial"/>
                <a:cs typeface="Arial"/>
                <a:sym typeface="Arial"/>
              </a:rPr>
              <a:t>On the right you can see the function which collects the list of R packages used in a Clinical Trial Analysis, the actual list of R packages, Description and Version, then how this information is brought into the ADRG.</a:t>
            </a:r>
            <a:endParaRPr b="0" i="0" sz="1100" u="none" cap="none" strike="noStrike">
              <a:solidFill>
                <a:srgbClr val="000000"/>
              </a:solidFill>
              <a:latin typeface="Arial"/>
              <a:ea typeface="Arial"/>
              <a:cs typeface="Arial"/>
              <a:sym typeface="Arial"/>
            </a:endParaRPr>
          </a:p>
        </p:txBody>
      </p:sp>
      <p:pic>
        <p:nvPicPr>
          <p:cNvPr id="160" name="Google Shape;160;p9"/>
          <p:cNvPicPr preferRelativeResize="0"/>
          <p:nvPr/>
        </p:nvPicPr>
        <p:blipFill rotWithShape="1">
          <a:blip r:embed="rId3">
            <a:alphaModFix/>
          </a:blip>
          <a:srcRect b="0" l="0" r="0" t="0"/>
          <a:stretch/>
        </p:blipFill>
        <p:spPr>
          <a:xfrm>
            <a:off x="4586040" y="1017720"/>
            <a:ext cx="3669480" cy="3463560"/>
          </a:xfrm>
          <a:prstGeom prst="rect">
            <a:avLst/>
          </a:prstGeom>
          <a:noFill/>
          <a:ln>
            <a:noFill/>
          </a:ln>
        </p:spPr>
      </p:pic>
      <p:pic>
        <p:nvPicPr>
          <p:cNvPr id="161" name="Google Shape;161;p9"/>
          <p:cNvPicPr preferRelativeResize="0"/>
          <p:nvPr/>
        </p:nvPicPr>
        <p:blipFill rotWithShape="1">
          <a:blip r:embed="rId4">
            <a:alphaModFix/>
          </a:blip>
          <a:srcRect b="0" l="0" r="0" t="0"/>
          <a:stretch/>
        </p:blipFill>
        <p:spPr>
          <a:xfrm>
            <a:off x="5130000" y="1267920"/>
            <a:ext cx="3135600" cy="3521160"/>
          </a:xfrm>
          <a:prstGeom prst="rect">
            <a:avLst/>
          </a:prstGeom>
          <a:noFill/>
          <a:ln>
            <a:noFill/>
          </a:ln>
        </p:spPr>
      </p:pic>
      <p:pic>
        <p:nvPicPr>
          <p:cNvPr id="162" name="Google Shape;162;p9"/>
          <p:cNvPicPr preferRelativeResize="0"/>
          <p:nvPr/>
        </p:nvPicPr>
        <p:blipFill rotWithShape="1">
          <a:blip r:embed="rId5">
            <a:alphaModFix/>
          </a:blip>
          <a:srcRect b="0" l="0" r="0" t="0"/>
          <a:stretch/>
        </p:blipFill>
        <p:spPr>
          <a:xfrm>
            <a:off x="5722560" y="1402920"/>
            <a:ext cx="3196080" cy="368532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