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F64"/>
    <a:srgbClr val="5EA4A2"/>
    <a:srgbClr val="E1AD48"/>
    <a:srgbClr val="8FC0BE"/>
    <a:srgbClr val="ECCA8A"/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07" autoAdjust="0"/>
    <p:restoredTop sz="50000" autoAdjust="0"/>
  </p:normalViewPr>
  <p:slideViewPr>
    <p:cSldViewPr snapToGrid="0" snapToObjects="1">
      <p:cViewPr>
        <p:scale>
          <a:sx n="90" d="100"/>
          <a:sy n="90" d="100"/>
        </p:scale>
        <p:origin x="316" y="-100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819-6CBE-3749-BAFC-E94C0F4D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885191-0B04-45C2-9F0A-C5E3F6F629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F5C-1318-4645-935D-C07BC8239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A32EE4-2299-4800-AAF4-B29876D7DB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48C-6852-4E47-ABBC-5BCA81F0C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ECFF35-710F-4153-A4DE-EEC7F44D6D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974" y="1336378"/>
            <a:ext cx="8470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3F64"/>
                </a:solidFill>
                <a:latin typeface="Helvetica Neue"/>
                <a:cs typeface="Helvetica Neue"/>
              </a:rPr>
              <a:t>Source Images</a:t>
            </a: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791BAA-C61B-40D7-A758-8CACAD7F08C1}"/>
              </a:ext>
            </a:extLst>
          </p:cNvPr>
          <p:cNvSpPr/>
          <p:nvPr/>
        </p:nvSpPr>
        <p:spPr>
          <a:xfrm>
            <a:off x="179113" y="195601"/>
            <a:ext cx="8748074" cy="51753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843A2-2165-487A-BB62-3C8BF7481742}"/>
              </a:ext>
            </a:extLst>
          </p:cNvPr>
          <p:cNvSpPr txBox="1"/>
          <p:nvPr/>
        </p:nvSpPr>
        <p:spPr>
          <a:xfrm>
            <a:off x="3852775" y="320512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Study URI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23F2FF-D66A-46D7-A17F-99D9906CBE5C}"/>
              </a:ext>
            </a:extLst>
          </p:cNvPr>
          <p:cNvSpPr/>
          <p:nvPr/>
        </p:nvSpPr>
        <p:spPr>
          <a:xfrm>
            <a:off x="5863472" y="1640264"/>
            <a:ext cx="2516957" cy="25169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43CEC5-ED33-4832-9C71-CBBDA7AB7AC5}"/>
              </a:ext>
            </a:extLst>
          </p:cNvPr>
          <p:cNvSpPr/>
          <p:nvPr/>
        </p:nvSpPr>
        <p:spPr>
          <a:xfrm>
            <a:off x="6259398" y="2036190"/>
            <a:ext cx="1743959" cy="1743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FB2917-2317-4804-A4D7-877F694BA9B2}"/>
              </a:ext>
            </a:extLst>
          </p:cNvPr>
          <p:cNvGrpSpPr/>
          <p:nvPr/>
        </p:nvGrpSpPr>
        <p:grpSpPr>
          <a:xfrm>
            <a:off x="1185474" y="1092303"/>
            <a:ext cx="1451728" cy="1451728"/>
            <a:chOff x="1185474" y="1092303"/>
            <a:chExt cx="1451728" cy="14517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2FE180-2F2E-4493-8289-C57F70D960B4}"/>
                </a:ext>
              </a:extLst>
            </p:cNvPr>
            <p:cNvSpPr/>
            <p:nvPr/>
          </p:nvSpPr>
          <p:spPr>
            <a:xfrm>
              <a:off x="1185474" y="1092303"/>
              <a:ext cx="1451728" cy="14517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69EC85-66E1-4D8C-9D93-E7ABBF6EED92}"/>
                </a:ext>
              </a:extLst>
            </p:cNvPr>
            <p:cNvSpPr txBox="1"/>
            <p:nvPr/>
          </p:nvSpPr>
          <p:spPr>
            <a:xfrm>
              <a:off x="1436904" y="1475178"/>
              <a:ext cx="957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NCT </a:t>
              </a:r>
            </a:p>
            <a:p>
              <a:pPr algn="ctr"/>
              <a:r>
                <a:rPr lang="en-US" dirty="0"/>
                <a:t>Number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11FD467-7D40-4530-BB23-0AE18342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19" y="2972877"/>
            <a:ext cx="1336901" cy="2570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C80C6CF-A9A0-4E84-BC67-0A741B8C3A1E}"/>
              </a:ext>
            </a:extLst>
          </p:cNvPr>
          <p:cNvGrpSpPr/>
          <p:nvPr/>
        </p:nvGrpSpPr>
        <p:grpSpPr>
          <a:xfrm>
            <a:off x="2621065" y="1511676"/>
            <a:ext cx="1724831" cy="581552"/>
            <a:chOff x="485892" y="2012506"/>
            <a:chExt cx="1724831" cy="5815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C9F5D3-3C17-4835-8A69-642E5CA808CD}"/>
                </a:ext>
              </a:extLst>
            </p:cNvPr>
            <p:cNvSpPr txBox="1"/>
            <p:nvPr/>
          </p:nvSpPr>
          <p:spPr>
            <a:xfrm>
              <a:off x="485892" y="2224726"/>
              <a:ext cx="1724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ClinicalTrials.gov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C86D6DD-12E3-4F40-AE55-F8ECA948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773" y="2012506"/>
              <a:ext cx="400050" cy="257175"/>
            </a:xfrm>
            <a:prstGeom prst="rect">
              <a:avLst/>
            </a:prstGeom>
          </p:spPr>
        </p:pic>
      </p:grpSp>
      <p:sp>
        <p:nvSpPr>
          <p:cNvPr id="30" name="AutoShape 2" descr="Image result for DATABASE SYMBOL">
            <a:extLst>
              <a:ext uri="{FF2B5EF4-FFF2-40B4-BE49-F238E27FC236}">
                <a16:creationId xmlns:a16="http://schemas.microsoft.com/office/drawing/2014/main" id="{C23A7EA2-6B0F-4749-BA29-7252448E90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233D3EF-DA2E-4F5E-810B-CE46B6CE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284" y="2129772"/>
            <a:ext cx="317447" cy="317447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D55CB9A0-E79C-4EE4-84D1-4D8241D85862}"/>
              </a:ext>
            </a:extLst>
          </p:cNvPr>
          <p:cNvGrpSpPr/>
          <p:nvPr/>
        </p:nvGrpSpPr>
        <p:grpSpPr>
          <a:xfrm>
            <a:off x="1197280" y="2710751"/>
            <a:ext cx="1451728" cy="1451728"/>
            <a:chOff x="1197280" y="2710751"/>
            <a:chExt cx="1451728" cy="145172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4C6F3DF-5172-491E-BAD2-59CDB0166D3C}"/>
                </a:ext>
              </a:extLst>
            </p:cNvPr>
            <p:cNvGrpSpPr/>
            <p:nvPr/>
          </p:nvGrpSpPr>
          <p:grpSpPr>
            <a:xfrm>
              <a:off x="1197280" y="2710751"/>
              <a:ext cx="1451728" cy="1451728"/>
              <a:chOff x="1035794" y="2983584"/>
              <a:chExt cx="1451728" cy="145172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0F982E6-B13F-4EB6-8239-120C0C478056}"/>
                  </a:ext>
                </a:extLst>
              </p:cNvPr>
              <p:cNvSpPr/>
              <p:nvPr/>
            </p:nvSpPr>
            <p:spPr>
              <a:xfrm>
                <a:off x="1035794" y="2983584"/>
                <a:ext cx="1451728" cy="145172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299047-0590-444F-8810-1B10E370BBE5}"/>
                  </a:ext>
                </a:extLst>
              </p:cNvPr>
              <p:cNvSpPr txBox="1"/>
              <p:nvPr/>
            </p:nvSpPr>
            <p:spPr>
              <a:xfrm>
                <a:off x="1278852" y="3349428"/>
                <a:ext cx="9633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EudraCT</a:t>
                </a:r>
              </a:p>
              <a:p>
                <a:r>
                  <a:rPr lang="en-US" dirty="0"/>
                  <a:t>Number</a:t>
                </a:r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3091CB7-99B4-4E48-B9B8-81E1CC715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878" y="3744191"/>
              <a:ext cx="317447" cy="317447"/>
            </a:xfrm>
            <a:prstGeom prst="rect">
              <a:avLst/>
            </a:prstGeom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F080B2D7-E550-4252-A578-039B6391E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080" y="2907863"/>
            <a:ext cx="317447" cy="317447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85B0EDF-3BD5-424E-8EDB-744FA6D8B032}"/>
              </a:ext>
            </a:extLst>
          </p:cNvPr>
          <p:cNvGrpSpPr/>
          <p:nvPr/>
        </p:nvGrpSpPr>
        <p:grpSpPr>
          <a:xfrm>
            <a:off x="6645345" y="2769134"/>
            <a:ext cx="991758" cy="648776"/>
            <a:chOff x="6638257" y="2733694"/>
            <a:chExt cx="991758" cy="648776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9B1A581-C569-4ECE-A24B-70BCA7A25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8257" y="2733694"/>
              <a:ext cx="317447" cy="31744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BB0C1D4-72DF-4A08-B311-9C7B751C0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2568" y="2733694"/>
              <a:ext cx="317447" cy="31744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0F6F5E4-A1BF-4F23-B404-D92422E44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8257" y="3065023"/>
              <a:ext cx="317447" cy="31744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A7B6BD7-799A-4F31-AC36-119AACF4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5412" y="2733694"/>
              <a:ext cx="317447" cy="31744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3245FD-104C-4004-A65C-2BE145ED5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5412" y="3065023"/>
              <a:ext cx="317447" cy="31744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0A692E6-4CB8-4275-87E6-62B0F7EB7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2568" y="3065023"/>
              <a:ext cx="317447" cy="317447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5284AC-66D0-44C0-8932-72B9F0A341AF}"/>
              </a:ext>
            </a:extLst>
          </p:cNvPr>
          <p:cNvGrpSpPr/>
          <p:nvPr/>
        </p:nvGrpSpPr>
        <p:grpSpPr>
          <a:xfrm>
            <a:off x="3967966" y="4060036"/>
            <a:ext cx="1170368" cy="1167309"/>
            <a:chOff x="3522736" y="3582619"/>
            <a:chExt cx="1170368" cy="116730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30C8BDB-C468-4255-B71C-718E3794FD30}"/>
                </a:ext>
              </a:extLst>
            </p:cNvPr>
            <p:cNvGrpSpPr/>
            <p:nvPr/>
          </p:nvGrpSpPr>
          <p:grpSpPr>
            <a:xfrm>
              <a:off x="3522736" y="3582619"/>
              <a:ext cx="549900" cy="549900"/>
              <a:chOff x="3522736" y="3579040"/>
              <a:chExt cx="549900" cy="5499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41752B7-1433-4245-AFF5-8D16C1CA9A95}"/>
                  </a:ext>
                </a:extLst>
              </p:cNvPr>
              <p:cNvSpPr/>
              <p:nvPr/>
            </p:nvSpPr>
            <p:spPr>
              <a:xfrm>
                <a:off x="3522736" y="3579040"/>
                <a:ext cx="549900" cy="5499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C58019F0-C4A7-404C-ACFB-78E109195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961" y="3696100"/>
                <a:ext cx="317447" cy="317447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FC4F8DE-9FC0-4FF7-8D13-DFBA45482DE2}"/>
                </a:ext>
              </a:extLst>
            </p:cNvPr>
            <p:cNvGrpSpPr/>
            <p:nvPr/>
          </p:nvGrpSpPr>
          <p:grpSpPr>
            <a:xfrm>
              <a:off x="4143204" y="3582619"/>
              <a:ext cx="549900" cy="549900"/>
              <a:chOff x="3522736" y="3579040"/>
              <a:chExt cx="549900" cy="5499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0E57C03-D047-4381-AC38-636E309CEE91}"/>
                  </a:ext>
                </a:extLst>
              </p:cNvPr>
              <p:cNvSpPr/>
              <p:nvPr/>
            </p:nvSpPr>
            <p:spPr>
              <a:xfrm>
                <a:off x="3522736" y="3579040"/>
                <a:ext cx="549900" cy="5499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EF561DB-F077-4EAA-8166-D0EFB8F31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961" y="3696100"/>
                <a:ext cx="317447" cy="317447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D39023D-F2D1-49F7-A5A5-F02134744093}"/>
                </a:ext>
              </a:extLst>
            </p:cNvPr>
            <p:cNvGrpSpPr/>
            <p:nvPr/>
          </p:nvGrpSpPr>
          <p:grpSpPr>
            <a:xfrm>
              <a:off x="3522736" y="4200028"/>
              <a:ext cx="549900" cy="549900"/>
              <a:chOff x="3522736" y="3579040"/>
              <a:chExt cx="549900" cy="5499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099B0C0-47F7-4088-BA2A-20F931578EB0}"/>
                  </a:ext>
                </a:extLst>
              </p:cNvPr>
              <p:cNvSpPr/>
              <p:nvPr/>
            </p:nvSpPr>
            <p:spPr>
              <a:xfrm>
                <a:off x="3522736" y="3579040"/>
                <a:ext cx="549900" cy="5499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0EDC028A-2C06-4C2B-AF5C-D79E86A3A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961" y="3696100"/>
                <a:ext cx="317447" cy="317447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197BB73-5AF4-4155-AFE5-8A2F897315B6}"/>
                </a:ext>
              </a:extLst>
            </p:cNvPr>
            <p:cNvGrpSpPr/>
            <p:nvPr/>
          </p:nvGrpSpPr>
          <p:grpSpPr>
            <a:xfrm>
              <a:off x="4143204" y="4200028"/>
              <a:ext cx="549900" cy="549900"/>
              <a:chOff x="3522736" y="3579040"/>
              <a:chExt cx="549900" cy="5499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E630FF-D5A4-4F3D-BC02-0620D1A3EC13}"/>
                  </a:ext>
                </a:extLst>
              </p:cNvPr>
              <p:cNvSpPr/>
              <p:nvPr/>
            </p:nvSpPr>
            <p:spPr>
              <a:xfrm>
                <a:off x="3522736" y="3579040"/>
                <a:ext cx="549900" cy="5499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6C31B852-C203-4209-9E02-CE5AE56DD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961" y="3696100"/>
                <a:ext cx="317447" cy="317447"/>
              </a:xfrm>
              <a:prstGeom prst="rect">
                <a:avLst/>
              </a:prstGeom>
            </p:spPr>
          </p:pic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2274333-7D81-42BA-BD53-92322D452E9F}"/>
              </a:ext>
            </a:extLst>
          </p:cNvPr>
          <p:cNvSpPr txBox="1"/>
          <p:nvPr/>
        </p:nvSpPr>
        <p:spPr>
          <a:xfrm>
            <a:off x="3556403" y="3408907"/>
            <a:ext cx="199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Country and Other </a:t>
            </a:r>
          </a:p>
          <a:p>
            <a:pPr algn="ctr"/>
            <a:r>
              <a:rPr lang="en-US" dirty="0"/>
              <a:t>Repositories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57CD53-C582-4E04-A1C0-A0BF13525FCD}"/>
              </a:ext>
            </a:extLst>
          </p:cNvPr>
          <p:cNvSpPr txBox="1"/>
          <p:nvPr/>
        </p:nvSpPr>
        <p:spPr>
          <a:xfrm>
            <a:off x="4720847" y="1645515"/>
            <a:ext cx="1656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Pharmaceutical</a:t>
            </a:r>
          </a:p>
          <a:p>
            <a:pPr algn="ctr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7308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DATABASE SYMBOL">
            <a:extLst>
              <a:ext uri="{FF2B5EF4-FFF2-40B4-BE49-F238E27FC236}">
                <a16:creationId xmlns:a16="http://schemas.microsoft.com/office/drawing/2014/main" id="{46991F7A-3D15-468F-B064-44B418A5B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1161068" cy="11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5285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1183</TotalTime>
  <Words>18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Neue</vt:lpstr>
      <vt:lpstr>PhUSE_Slide_Deck(10yr)PURPLE</vt:lpstr>
      <vt:lpstr>PowerPoint Presentation</vt:lpstr>
      <vt:lpstr>PowerPoint Presentation</vt:lpstr>
      <vt:lpstr>PowerPoint Presentation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Tim Williams</cp:lastModifiedBy>
  <cp:revision>87</cp:revision>
  <dcterms:created xsi:type="dcterms:W3CDTF">2014-04-04T10:24:48Z</dcterms:created>
  <dcterms:modified xsi:type="dcterms:W3CDTF">2019-02-27T13:58:00Z</dcterms:modified>
</cp:coreProperties>
</file>