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Roche/rtables" TargetMode="External" /><Relationship Id="rId3" Type="http://schemas.openxmlformats.org/officeDocument/2006/relationships/hyperlink" Target="https://github.com/insightsengineering/" TargetMode="External" /><Relationship Id="rId4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admiralci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NEST GitHub Organization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Testing Packages as a Cohort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Shiny App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RSConnect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Ensuring technical innovation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2023-02-17T04:50:43Z</dcterms:created>
  <dcterms:modified xsi:type="dcterms:W3CDTF">2023-02-17T04:50:43Z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PHUSE-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