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rtables" TargetMode="External" /><Relationship Id="rId3" Type="http://schemas.openxmlformats.org/officeDocument/2006/relationships/hyperlink" Target="https://github.com/insightsengineering/tern" TargetMode="External" /><Relationship Id="rId4" Type="http://schemas.openxmlformats.org/officeDocument/2006/relationships/hyperlink" Target="https://github.com/insightsengineering/teal" TargetMode="External" /><Relationship Id="rId5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{admiralci}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and </a:t>
            </a:r>
            <a:r>
              <a:rPr>
                <a:latin typeface="Courier"/>
              </a:rPr>
              <a:t>rtables</a:t>
            </a:r>
            <a:r>
              <a:rPr/>
              <a:t>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tern</a:t>
            </a:r>
          </a:p>
          <a:p>
            <a:pPr lvl="1"/>
            <a:r>
              <a:rPr>
                <a:hlinkClick r:id="rId4"/>
              </a:rPr>
              <a:t>teal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Integration Testing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Web Application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Posit 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2023-02-20T14:57:30Z</dcterms:created>
  <dcterms:modified xsi:type="dcterms:W3CDTF">2023-02-20T14:57:30Z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 2023,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