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Testing Packages as a Cohort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Shiny App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2023-02-17T21:10:25Z</dcterms:created>
  <dcterms:modified xsi:type="dcterms:W3CDTF">2023-02-17T21:10:25Z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