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Roche/rtables" TargetMode="External" /><Relationship Id="rId3" Type="http://schemas.openxmlformats.org/officeDocument/2006/relationships/hyperlink" Target="https://github.com/insightsengineering/" TargetMode="External" /><Relationship Id="rId4" Type="http://schemas.openxmlformats.org/officeDocument/2006/relationships/image" Target="../media/image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admiralci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NEST GitHub Organization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Integration Testing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Web Application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Posit 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applications. CI/CD services compile the incremental code changes made by developers, then link and package them into software deliverables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2023-02-20T14:01:29Z</dcterms:created>
  <dcterms:modified xsi:type="dcterms:W3CDTF">2023-02-20T14:01:29Z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 2023,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