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 snapToGrid="0">
      <p:cViewPr varScale="1">
        <p:scale>
          <a:sx n="97" d="100"/>
          <a:sy n="97" d="100"/>
        </p:scale>
        <p:origin x="996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inick-Ng Jennifer" userId="c997aa82-8d3a-46c8-851d-caacf0d0786c" providerId="ADAL" clId="{C5B027AA-4320-48EB-8B5E-541A5356EEC0}"/>
    <pc:docChg chg="custSel delSld modSld">
      <pc:chgData name="Winick-Ng Jennifer" userId="c997aa82-8d3a-46c8-851d-caacf0d0786c" providerId="ADAL" clId="{C5B027AA-4320-48EB-8B5E-541A5356EEC0}" dt="2025-04-24T19:33:23.629" v="374" actId="20577"/>
      <pc:docMkLst>
        <pc:docMk/>
      </pc:docMkLst>
      <pc:sldChg chg="del">
        <pc:chgData name="Winick-Ng Jennifer" userId="c997aa82-8d3a-46c8-851d-caacf0d0786c" providerId="ADAL" clId="{C5B027AA-4320-48EB-8B5E-541A5356EEC0}" dt="2025-04-24T19:23:05.525" v="0" actId="2696"/>
        <pc:sldMkLst>
          <pc:docMk/>
          <pc:sldMk cId="1439513760" sldId="256"/>
        </pc:sldMkLst>
      </pc:sldChg>
      <pc:sldChg chg="modSp mod">
        <pc:chgData name="Winick-Ng Jennifer" userId="c997aa82-8d3a-46c8-851d-caacf0d0786c" providerId="ADAL" clId="{C5B027AA-4320-48EB-8B5E-541A5356EEC0}" dt="2025-04-24T19:33:23.629" v="374" actId="20577"/>
        <pc:sldMkLst>
          <pc:docMk/>
          <pc:sldMk cId="3813147391" sldId="257"/>
        </pc:sldMkLst>
        <pc:spChg chg="mod">
          <ac:chgData name="Winick-Ng Jennifer" userId="c997aa82-8d3a-46c8-851d-caacf0d0786c" providerId="ADAL" clId="{C5B027AA-4320-48EB-8B5E-541A5356EEC0}" dt="2025-04-24T19:33:23.629" v="374" actId="20577"/>
          <ac:spMkLst>
            <pc:docMk/>
            <pc:sldMk cId="3813147391" sldId="257"/>
            <ac:spMk id="3" creationId="{F50F0151-1E02-D880-139C-100615B4AC4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BAB7B-D467-93CD-052D-D849AB176D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3338DA-6E77-880A-453E-4610D9E424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366D1B-27C6-84C6-CECF-DE5587DB0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9E3C3-AF03-48DA-91A9-FEDAA6E786B3}" type="datetimeFigureOut">
              <a:rPr lang="en-AU" smtClean="0"/>
              <a:t>24/04/2025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11195D-6573-333B-88C1-FFE76C3E0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9B5320-6801-B8C3-C94F-4018858F7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48527-E572-4D2C-8671-81075F5AD71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37020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23820-43A6-E95F-DF0B-0DAB0DE73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3DF974-3C3B-D6FC-9E44-1DFC237714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C9FCF0-97DE-52E0-5A2B-0908EE418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9E3C3-AF03-48DA-91A9-FEDAA6E786B3}" type="datetimeFigureOut">
              <a:rPr lang="en-AU" smtClean="0"/>
              <a:t>24/04/2025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A7AAAF-F2A3-CDAC-7136-4657B412B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2F0E04-8249-9050-C303-CCF2389A7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48527-E572-4D2C-8671-81075F5AD71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32451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24E0BB-398C-E1B1-BEC6-E75ADFC3B7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87D780-6D6D-DF66-C821-9DD19EB834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52A61A-AEBC-5A44-6907-2A5DC6176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9E3C3-AF03-48DA-91A9-FEDAA6E786B3}" type="datetimeFigureOut">
              <a:rPr lang="en-AU" smtClean="0"/>
              <a:t>24/04/2025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322C91-8E91-9341-2324-CEA2404E5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3D3B54-019E-15D7-557E-A476B7F10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48527-E572-4D2C-8671-81075F5AD71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97591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99494-EE57-8F20-AFD2-102C8EEFC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3F167F-6EA0-CD7A-B49A-5DC0CAAABB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383569-CBB5-9A48-7FD1-B3AFDC650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9E3C3-AF03-48DA-91A9-FEDAA6E786B3}" type="datetimeFigureOut">
              <a:rPr lang="en-AU" smtClean="0"/>
              <a:t>24/04/2025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A4FB88-D506-1F2F-4F35-6C5C2C9AC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62F48-1AE0-CACE-8B82-83348BD25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48527-E572-4D2C-8671-81075F5AD71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37704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8AED9-8494-38DA-9798-6CFB4D08D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9B859A-1634-0092-CE96-8F4622B29B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AEECE6-D758-AD25-9D98-4239D1926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9E3C3-AF03-48DA-91A9-FEDAA6E786B3}" type="datetimeFigureOut">
              <a:rPr lang="en-AU" smtClean="0"/>
              <a:t>24/04/2025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72D7D3-5420-E6B0-BD04-CDD3B9C58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457C86-E64F-E4AF-3A2B-7EB835802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48527-E572-4D2C-8671-81075F5AD71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92384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F3E4E-4670-5E91-ED32-FFE851E12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9759DE-F654-A84A-1350-28E38D361A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888FB7-8E0E-DFD3-061B-59666DEDB7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6A6CEF-0DE4-A725-9A82-1A5DF8CD5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9E3C3-AF03-48DA-91A9-FEDAA6E786B3}" type="datetimeFigureOut">
              <a:rPr lang="en-AU" smtClean="0"/>
              <a:t>24/04/2025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72F3C8-CD55-CE1B-65B9-5C8737322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B13D6F-2DD5-E60B-4177-D1F64976C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48527-E572-4D2C-8671-81075F5AD71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45431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387CF-8D4E-46F6-E64E-8E6CAB443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9ADA9E-4A93-E7C2-0E1A-0540C9262B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54C33D-3880-62DB-CB2A-009608BD8B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080945-4FC1-0128-1ABC-DAA414A267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340FAD-9B88-F6BC-90C6-8D86D1B8B6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DECFC7-F38E-10A1-DFF5-380657219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9E3C3-AF03-48DA-91A9-FEDAA6E786B3}" type="datetimeFigureOut">
              <a:rPr lang="en-AU" smtClean="0"/>
              <a:t>24/04/2025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DE885C-8C8B-941E-AE50-BC2AD3938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C29714-1686-0C67-BD55-F0AB61A48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48527-E572-4D2C-8671-81075F5AD71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80294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B47C4-387F-D5B7-2BE3-6478CAF7A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D99BC1-336F-F6A0-68CB-BD103656E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9E3C3-AF03-48DA-91A9-FEDAA6E786B3}" type="datetimeFigureOut">
              <a:rPr lang="en-AU" smtClean="0"/>
              <a:t>24/04/2025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F525CE-2312-8CDF-C430-297F6BB6E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7D3514-FC20-5BC5-FD7D-F96E0F589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48527-E572-4D2C-8671-81075F5AD71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73041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86DAF3-5301-C9F9-F647-D4BECDCF2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9E3C3-AF03-48DA-91A9-FEDAA6E786B3}" type="datetimeFigureOut">
              <a:rPr lang="en-AU" smtClean="0"/>
              <a:t>24/04/2025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007301-A0E5-7C3B-5F47-EF29B33FF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A8B8DE-7934-EFC2-9C5B-E9F724900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48527-E572-4D2C-8671-81075F5AD71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93538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B1BC4-C739-3B55-79CB-5C7BFA5F4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EDC9B-FF24-3055-6C7A-ADA7E19DFC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8FDDB9-704E-87A0-A728-34269BCEC7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F09F5A-1493-491A-3060-CA0212696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9E3C3-AF03-48DA-91A9-FEDAA6E786B3}" type="datetimeFigureOut">
              <a:rPr lang="en-AU" smtClean="0"/>
              <a:t>24/04/2025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218848-50A5-55BF-D8B0-179FADF1B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A1BF78-4114-73FA-83BD-ACCDB3DFA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48527-E572-4D2C-8671-81075F5AD71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85712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1441E-59DF-8DAA-A32C-3F03C99C4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22C5B2-00D5-D2DC-D1CE-5448BE61BE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6262DB-F253-CEDC-C4CF-647EC09915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2F14BC-D03D-A702-1D77-BE2E684E0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9E3C3-AF03-48DA-91A9-FEDAA6E786B3}" type="datetimeFigureOut">
              <a:rPr lang="en-AU" smtClean="0"/>
              <a:t>24/04/2025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32AC6D-3245-AFF7-F887-CF407A0E6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84CFD4-223B-9A0E-CA97-E5976B3DC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48527-E572-4D2C-8671-81075F5AD71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75050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78A281-9FCD-4AAB-78BB-846E098D9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D6C21C-98FA-35BE-82AB-70C71564E2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AC8B5F-C1CF-196A-72FE-9996255091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C49E3C3-AF03-48DA-91A9-FEDAA6E786B3}" type="datetimeFigureOut">
              <a:rPr lang="en-AU" smtClean="0"/>
              <a:t>24/04/2025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3A3BAD-D4CC-B060-3772-EAAD796448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6FB517-5FE9-2BA0-7F39-BA8117F092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B548527-E572-4D2C-8671-81075F5AD71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95850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azure.microsoft.com/en-us/products/devops/repo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5F975-4099-A385-CCFA-2B8D7B114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Git repos in Azure DevOps (ADO) for R package development by collaborative team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0F0151-1E02-D880-139C-100615B4AC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AU" dirty="0">
                <a:hlinkClick r:id="rId2"/>
              </a:rPr>
              <a:t>Azure Repos – Git Repositories | Microsoft Azure</a:t>
            </a:r>
            <a:endParaRPr lang="en-AU" dirty="0"/>
          </a:p>
          <a:p>
            <a:pPr lvl="1"/>
            <a:r>
              <a:rPr lang="en-AU" dirty="0"/>
              <a:t>Create git repository with main branch</a:t>
            </a:r>
          </a:p>
          <a:p>
            <a:pPr lvl="1"/>
            <a:r>
              <a:rPr lang="en-AU" dirty="0"/>
              <a:t>Clone repos in R studio</a:t>
            </a:r>
          </a:p>
          <a:p>
            <a:pPr lvl="1"/>
            <a:r>
              <a:rPr lang="en-AU" dirty="0"/>
              <a:t>Create devel and feature branches</a:t>
            </a:r>
          </a:p>
          <a:p>
            <a:pPr lvl="2"/>
            <a:r>
              <a:rPr lang="en-AU" dirty="0"/>
              <a:t>push/pull</a:t>
            </a:r>
          </a:p>
          <a:p>
            <a:pPr lvl="1"/>
            <a:r>
              <a:rPr lang="en-AU" dirty="0"/>
              <a:t>Git commit changes</a:t>
            </a:r>
          </a:p>
          <a:p>
            <a:pPr lvl="2"/>
            <a:r>
              <a:rPr lang="en-AU" dirty="0"/>
              <a:t>In R studio or ADO directly</a:t>
            </a:r>
          </a:p>
          <a:p>
            <a:pPr lvl="1"/>
            <a:r>
              <a:rPr lang="en-AU" dirty="0"/>
              <a:t>Pull requests in ADO to merge changes into higher-order branch (e.g., main/devel)</a:t>
            </a:r>
          </a:p>
          <a:p>
            <a:pPr lvl="2"/>
            <a:r>
              <a:rPr lang="en-AU" dirty="0"/>
              <a:t>Code review with comments/suggestions/approval</a:t>
            </a:r>
          </a:p>
          <a:p>
            <a:pPr lvl="2"/>
            <a:endParaRPr lang="en-AU" dirty="0"/>
          </a:p>
          <a:p>
            <a:r>
              <a:rPr lang="en-AU" dirty="0"/>
              <a:t>Strength: Easy to identify changes made for specific purposes, even if there are multiple programmers editing the same program</a:t>
            </a:r>
          </a:p>
          <a:p>
            <a:pPr lvl="1"/>
            <a:r>
              <a:rPr lang="en-AU" dirty="0"/>
              <a:t>Merge conflicts may arise, which requires decisions on which changes to keep</a:t>
            </a:r>
          </a:p>
          <a:p>
            <a:pPr lvl="2"/>
            <a:r>
              <a:rPr lang="en-AU" dirty="0"/>
              <a:t>Weakness: ADO not great at handling these (prefer </a:t>
            </a:r>
            <a:r>
              <a:rPr lang="en-AU"/>
              <a:t>R studio)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131473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125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Git repos in Azure DevOps (ADO) for R package development by collaborative team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Winick-Ng Jennifer</dc:creator>
  <cp:lastModifiedBy>Winick-Ng Jennifer</cp:lastModifiedBy>
  <cp:revision>1</cp:revision>
  <dcterms:created xsi:type="dcterms:W3CDTF">2025-04-24T19:22:58Z</dcterms:created>
  <dcterms:modified xsi:type="dcterms:W3CDTF">2025-04-24T19:33:24Z</dcterms:modified>
</cp:coreProperties>
</file>