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A402DB-9A9D-4E1C-A4BA-7018C8EECD6C}" v="42" dt="2020-02-29T14:41:19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8F3D-FFBA-4EEE-B61E-124F35F76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E443B-0312-412D-AE9A-0FA5EF75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56A1E-7BE9-4F95-9AAF-10FFD43A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D736-9D73-4F33-8AA9-94B45FDC14DC}" type="datetimeFigureOut">
              <a:rPr lang="en-US" smtClean="0"/>
              <a:t>02/29/2020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46B69-1513-4072-AB99-DE549E8E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F3A65-25FE-4E12-92FD-36E4768D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58FB-E7AF-46FA-A466-EFE52C32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5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0BBE-A7DA-4A52-896F-28A3E159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41225-613B-408B-B002-C5E5F6204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DB88C-9B6B-4D7D-9249-0212BB4E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D736-9D73-4F33-8AA9-94B45FDC14DC}" type="datetimeFigureOut">
              <a:rPr lang="en-US" smtClean="0"/>
              <a:t>02/29/2020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68853-BFC2-4B91-A5D3-DCD45910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6C423-D9FA-448E-81C5-11D802FA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58FB-E7AF-46FA-A466-EFE52C32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3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FFC97-07E6-4411-A6F8-E1DA190BE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8955A-0D21-412F-AA32-22924A78C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C5B6D-EA96-42A3-948E-43AF8893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D736-9D73-4F33-8AA9-94B45FDC14DC}" type="datetimeFigureOut">
              <a:rPr lang="en-US" smtClean="0"/>
              <a:t>02/29/2020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9244E-EDB7-4F86-9B96-611EF9C9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BD652-D5CD-44CD-9CF4-2ADCB90E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58FB-E7AF-46FA-A466-EFE52C32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8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A0DE-EAEA-4BB0-B608-0F3C4EE5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E947B-F7D3-434E-894F-D95CDB9F2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CE29D-801E-42B0-8E31-DF424572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D736-9D73-4F33-8AA9-94B45FDC14DC}" type="datetimeFigureOut">
              <a:rPr lang="en-US" smtClean="0"/>
              <a:t>02/29/2020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17931-1DED-4F7F-8158-EC27304D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62385-B8FC-4EEA-9BF4-2F81741C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58FB-E7AF-46FA-A466-EFE52C32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4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8B99-7F9F-43EE-BDE9-55D7BA80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24D6E-E94E-43B2-8772-6CC5C5FFE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34110-1C8D-4C4E-AB6D-296A4089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D736-9D73-4F33-8AA9-94B45FDC14DC}" type="datetimeFigureOut">
              <a:rPr lang="en-US" smtClean="0"/>
              <a:t>02/29/2020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2226C-99B1-4090-930C-335B2BF0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85BAA-14ED-4477-8479-55C2F65F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58FB-E7AF-46FA-A466-EFE52C32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9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F621-7157-4867-8F18-54F7B525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595F5-890A-4FFA-843A-F38B430CE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8A810-506A-464E-BE9F-CA7E6EF43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AC802-2343-4C7B-9C19-52518850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D736-9D73-4F33-8AA9-94B45FDC14DC}" type="datetimeFigureOut">
              <a:rPr lang="en-US" smtClean="0"/>
              <a:t>02/29/2020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9A612-6B4D-45B9-8450-6D699C99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7B10B-D1AA-4781-A21F-570B8333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58FB-E7AF-46FA-A466-EFE52C32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8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A7D5-7FF3-4285-A78F-95AEE413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CC28D-D2D3-46EC-868C-251DD15C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D1575-C572-423F-959F-CDBFC342E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29571-1510-48B1-A29F-0BB043550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9DA18-EE78-4C29-8ACF-591567CA6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A30557-5D91-4C8F-9AAC-2738E34C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D736-9D73-4F33-8AA9-94B45FDC14DC}" type="datetimeFigureOut">
              <a:rPr lang="en-US" smtClean="0"/>
              <a:t>02/29/2020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89223-4212-47AF-9580-FF920128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637C83-132D-44F5-A6A9-717C62B5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58FB-E7AF-46FA-A466-EFE52C32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3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5110-E17F-46FA-BD31-B10E5772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065FB-3AA7-47B4-8CF7-EC563F32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D736-9D73-4F33-8AA9-94B45FDC14DC}" type="datetimeFigureOut">
              <a:rPr lang="en-US" smtClean="0"/>
              <a:t>02/29/2020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FADC0-5405-465A-8B86-5BD0AA14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92C94-412D-4679-B4D8-6E73A4C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58FB-E7AF-46FA-A466-EFE52C32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4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A9C3C-01E4-45B9-BFFD-28A3B07A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D736-9D73-4F33-8AA9-94B45FDC14DC}" type="datetimeFigureOut">
              <a:rPr lang="en-US" smtClean="0"/>
              <a:t>02/29/2020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9F1678-37E2-4A2D-B262-8E7DB7D7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09D09-7A9E-44EA-BBDE-2C4C3A91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58FB-E7AF-46FA-A466-EFE52C32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5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AC6-1EA3-4976-9544-F62931A1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9BEDC-F2AC-48B0-A169-9783E8FF7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AC877-DE1D-40E4-81AC-76B012D05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7383D-AF3C-4127-8B45-14AEEF6A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D736-9D73-4F33-8AA9-94B45FDC14DC}" type="datetimeFigureOut">
              <a:rPr lang="en-US" smtClean="0"/>
              <a:t>02/29/2020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23F59-F2CF-416B-937D-D154C178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92D43-F5A8-490B-A7C5-4C3870C1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58FB-E7AF-46FA-A466-EFE52C32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C4A08-A2F3-43DB-AC7A-FEB1DF00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7C4288-EB16-4A4F-9692-010828E38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6B94B-704D-4F37-91F9-1257BF75C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3AC04-AE16-4E14-812D-A3F02E38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D736-9D73-4F33-8AA9-94B45FDC14DC}" type="datetimeFigureOut">
              <a:rPr lang="en-US" smtClean="0"/>
              <a:t>02/29/2020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87051-15C8-4AD1-A2AD-8B0F8D96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BFABE-F337-421E-A078-12D30FAD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58FB-E7AF-46FA-A466-EFE52C32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2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4219B-C396-4B89-8B94-B358F1BF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EA9F8-D13E-4F77-8167-5235ADE15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A77A1-62AE-44E1-9009-1DEC097C4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ED736-9D73-4F33-8AA9-94B45FDC14DC}" type="datetimeFigureOut">
              <a:rPr lang="en-US" smtClean="0"/>
              <a:t>02/29/2020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4622F-0F3F-4522-8BEA-8BAC04A3C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EDC80-782D-4C68-A79F-A8A435265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758FB-E7AF-46FA-A466-EFE52C32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5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oursquare.com/docs/resources/categories" TargetMode="External"/><Relationship Id="rId2" Type="http://schemas.openxmlformats.org/officeDocument/2006/relationships/hyperlink" Target="https://en.wikipedia.org/wiki/List_of_districts_of_Bangko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5447-8DA4-40D7-B880-FCD65C4BE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964" y="2235200"/>
            <a:ext cx="10454072" cy="2387600"/>
          </a:xfrm>
        </p:spPr>
        <p:txBody>
          <a:bodyPr/>
          <a:lstStyle/>
          <a:p>
            <a:r>
              <a:rPr lang="en-US" dirty="0"/>
              <a:t>Investment in opening </a:t>
            </a:r>
            <a:br>
              <a:rPr lang="en-US" dirty="0"/>
            </a:br>
            <a:r>
              <a:rPr lang="en-US" dirty="0"/>
              <a:t>a restaurant by population</a:t>
            </a:r>
          </a:p>
        </p:txBody>
      </p:sp>
      <p:pic>
        <p:nvPicPr>
          <p:cNvPr id="1026" name="Picture 2" descr="ผลการค้นหารูปภาพสำหรับ handshake icon">
            <a:extLst>
              <a:ext uri="{FF2B5EF4-FFF2-40B4-BE49-F238E27FC236}">
                <a16:creationId xmlns:a16="http://schemas.microsoft.com/office/drawing/2014/main" id="{9F3A2409-9D1C-4268-8C9F-6D6897102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536" y="216175"/>
            <a:ext cx="2530928" cy="253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94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03B3-36A6-43E2-8419-F1210F33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Introduction/Purpose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A9C59-073A-4453-A5EC-0C82A55E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shop in the area That have the same or similar restaurant. So presenting the area That has as many foreign restaurants as I can imagine, It is Khlong Toei district.</a:t>
            </a:r>
          </a:p>
          <a:p>
            <a:r>
              <a:rPr lang="en-US" dirty="0"/>
              <a:t>Choosing to establish a store in the desired area according to the type of shop </a:t>
            </a:r>
          </a:p>
          <a:p>
            <a:r>
              <a:rPr lang="en-US" dirty="0"/>
              <a:t>Intend to allocate useful information for decision making in establishing a store There are a population of residents</a:t>
            </a:r>
          </a:p>
        </p:txBody>
      </p:sp>
    </p:spTree>
    <p:extLst>
      <p:ext uri="{BB962C8B-B14F-4D97-AF65-F5344CB8AC3E}">
        <p14:creationId xmlns:p14="http://schemas.microsoft.com/office/powerpoint/2010/main" val="40000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C190-FDEE-4D29-8100-F2AE4A78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acquisition and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B287A-3786-46BF-8A51-E71259C9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residents in the area is part of the relatively important information. </a:t>
            </a:r>
            <a:r>
              <a:rPr lang="en-US" dirty="0">
                <a:hlinkClick r:id="rId2"/>
              </a:rPr>
              <a:t>https://en.wikipedia.org/wiki/List_of_districts_of_Bangkok</a:t>
            </a:r>
            <a:endParaRPr lang="en-US" dirty="0"/>
          </a:p>
          <a:p>
            <a:r>
              <a:rPr lang="en-US" dirty="0"/>
              <a:t>Including image maps from the Foursquare venue categories website. </a:t>
            </a:r>
            <a:r>
              <a:rPr lang="en-US" dirty="0">
                <a:hlinkClick r:id="rId3"/>
              </a:rPr>
              <a:t>https://developer.foursquare.com/docs/resources/categories</a:t>
            </a:r>
            <a:endParaRPr lang="en-US" dirty="0"/>
          </a:p>
          <a:p>
            <a:r>
              <a:rPr lang="en-US" dirty="0"/>
              <a:t>There were 50 samples around that district.</a:t>
            </a:r>
          </a:p>
          <a:p>
            <a:r>
              <a:rPr lang="en-US" dirty="0"/>
              <a:t>Cleaned data the result is ​​5 neighborhoods and 29 stores type.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330CCB-4693-4EC2-8E8D-1DC9F0DE7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197" y="5135942"/>
            <a:ext cx="3981450" cy="1595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1EF2CC-1465-4DBB-926D-4D2C65C8A802}"/>
              </a:ext>
            </a:extLst>
          </p:cNvPr>
          <p:cNvSpPr txBox="1"/>
          <p:nvPr/>
        </p:nvSpPr>
        <p:spPr>
          <a:xfrm>
            <a:off x="7609647" y="6054315"/>
            <a:ext cx="301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Population in each District, Now just use only Khlong Toei</a:t>
            </a:r>
          </a:p>
        </p:txBody>
      </p:sp>
    </p:spTree>
    <p:extLst>
      <p:ext uri="{BB962C8B-B14F-4D97-AF65-F5344CB8AC3E}">
        <p14:creationId xmlns:p14="http://schemas.microsoft.com/office/powerpoint/2010/main" val="7585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ED15-76CA-4A58-942E-1F2379B3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Replace for cleaning </a:t>
            </a:r>
            <a:r>
              <a:rPr lang="en-US" dirty="0" err="1"/>
              <a:t>NaN</a:t>
            </a:r>
            <a:r>
              <a:rPr lang="en-US" dirty="0"/>
              <a:t>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D2B22-B47E-46B7-AA72-CED73292B6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5172" y="1813832"/>
            <a:ext cx="7518953" cy="240885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02269A-3599-4B22-BAE1-CC1485C49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26" y="4358250"/>
            <a:ext cx="3074118" cy="2287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C37286-CC4A-4EEA-B064-1B17E6AC78D6}"/>
              </a:ext>
            </a:extLst>
          </p:cNvPr>
          <p:cNvSpPr txBox="1"/>
          <p:nvPr/>
        </p:nvSpPr>
        <p:spPr>
          <a:xfrm>
            <a:off x="7684368" y="2420526"/>
            <a:ext cx="25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cleaning </a:t>
            </a:r>
            <a:r>
              <a:rPr lang="en-US" dirty="0" err="1"/>
              <a:t>NaN</a:t>
            </a:r>
            <a:r>
              <a:rPr lang="en-US" dirty="0"/>
              <a:t>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6FD083-B2EA-4BCC-A29F-B6B5020D16C6}"/>
              </a:ext>
            </a:extLst>
          </p:cNvPr>
          <p:cNvSpPr txBox="1"/>
          <p:nvPr/>
        </p:nvSpPr>
        <p:spPr>
          <a:xfrm>
            <a:off x="3975387" y="5266017"/>
            <a:ext cx="424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the categories in each neighborhood</a:t>
            </a:r>
          </a:p>
        </p:txBody>
      </p:sp>
    </p:spTree>
    <p:extLst>
      <p:ext uri="{BB962C8B-B14F-4D97-AF65-F5344CB8AC3E}">
        <p14:creationId xmlns:p14="http://schemas.microsoft.com/office/powerpoint/2010/main" val="396038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E95A-0AAF-48A0-BFD7-95FF87FB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0FC69-5F38-483F-A438-B109754BC0D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81" y="1636677"/>
            <a:ext cx="7437438" cy="4559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490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7CE6-EE02-41AD-95F8-87B0F63D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K-means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AB34C-FB0A-4993-99BA-A5506858F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Preparing data to group rows by neighborhood and by taking the mean of the frequency of occurrence of each category. </a:t>
            </a:r>
          </a:p>
          <a:p>
            <a:r>
              <a:rPr lang="en-US" dirty="0"/>
              <a:t>The result is 6 neighborhoods and 29 stores type.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86B67-3DA3-4027-8512-B020C5FF14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145" y="3296188"/>
            <a:ext cx="8053062" cy="2548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887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7959-49D9-4D46-8127-17C25FF7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with 5 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E9737F-67D6-4869-8A54-FB64352E977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36" y="1825625"/>
            <a:ext cx="5775327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0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69E7-9879-44CB-ADE8-E00F15EC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after Clustering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A278E90-AFE7-42A9-895E-AB8F42F58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738" y="1535970"/>
            <a:ext cx="728367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964854-4F68-47B6-B52C-3BEE5D00B38B}"/>
              </a:ext>
            </a:extLst>
          </p:cNvPr>
          <p:cNvSpPr txBox="1"/>
          <p:nvPr/>
        </p:nvSpPr>
        <p:spPr>
          <a:xfrm>
            <a:off x="838200" y="2228671"/>
            <a:ext cx="3600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Groups</a:t>
            </a:r>
          </a:p>
          <a:p>
            <a:r>
              <a:rPr lang="en-US" dirty="0"/>
              <a:t>Khlong Toei there are many groups that are Bangkok (Group No.3).</a:t>
            </a:r>
          </a:p>
          <a:p>
            <a:endParaRPr lang="en-US" dirty="0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379F7A2-4CDF-4BA3-84F5-A7E8F9ED0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8" y="3529870"/>
            <a:ext cx="3690938" cy="23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9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D2F4-1110-4240-8F9B-B2B3A683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9617E-9A47-4179-941D-5F176872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Analyzed the groups of nearby restaurants according to each neighborhood</a:t>
            </a:r>
          </a:p>
          <a:p>
            <a:r>
              <a:rPr lang="en-US" dirty="0"/>
              <a:t>The most suitable for investment in those areas and can predict that the area </a:t>
            </a:r>
          </a:p>
          <a:p>
            <a:r>
              <a:rPr lang="en-US" dirty="0"/>
              <a:t>Develop in the interest rate of each store in order to find out whether the area is suitable for investment in opening a store</a:t>
            </a:r>
          </a:p>
          <a:p>
            <a:pPr lvl="1"/>
            <a:r>
              <a:rPr lang="en-US" dirty="0"/>
              <a:t>Idea include : </a:t>
            </a:r>
          </a:p>
          <a:p>
            <a:pPr lvl="2"/>
            <a:r>
              <a:rPr lang="en-US" dirty="0"/>
              <a:t>Need have more access account for Foursquare website (rating of </a:t>
            </a:r>
            <a:r>
              <a:rPr lang="en-US" dirty="0" err="1"/>
              <a:t>resturants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Salary of population</a:t>
            </a:r>
          </a:p>
          <a:p>
            <a:pPr lvl="2"/>
            <a:r>
              <a:rPr lang="en-US" dirty="0"/>
              <a:t>Electricity in </a:t>
            </a:r>
            <a:r>
              <a:rPr lang="en-US"/>
              <a:t>each neighborhood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323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Investment in opening  a restaurant by population</vt:lpstr>
      <vt:lpstr>Introduction/Purpose</vt:lpstr>
      <vt:lpstr>Data acquisition and cleaning</vt:lpstr>
      <vt:lpstr>Using Replace for cleaning NaN data</vt:lpstr>
      <vt:lpstr>Map Visualization</vt:lpstr>
      <vt:lpstr>Using K-means Cluster</vt:lpstr>
      <vt:lpstr>Clustering with 5 K</vt:lpstr>
      <vt:lpstr>Map after Clustering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in opening  a restaurant by population</dc:title>
  <dc:creator>Phutares Suwannarat</dc:creator>
  <cp:lastModifiedBy>Phutares Suwannarat</cp:lastModifiedBy>
  <cp:revision>1</cp:revision>
  <dcterms:created xsi:type="dcterms:W3CDTF">2020-02-29T14:18:52Z</dcterms:created>
  <dcterms:modified xsi:type="dcterms:W3CDTF">2020-02-29T14:43:48Z</dcterms:modified>
</cp:coreProperties>
</file>