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system programming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topic Linux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Unit1 – Giới thiệu về chuỗi bài học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7</cp:revision>
  <dcterms:created xsi:type="dcterms:W3CDTF">2025-06-30T00:02:58Z</dcterms:created>
  <dcterms:modified xsi:type="dcterms:W3CDTF">2025-07-05T02:03:27Z</dcterms:modified>
</cp:coreProperties>
</file>