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B3E2A"/>
    <a:srgbClr val="4F4F4F"/>
    <a:srgbClr val="3333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52" d="100"/>
          <a:sy n="152" d="100"/>
        </p:scale>
        <p:origin x="60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633F0A1-50EC-F0A7-A9BF-3ABE6E2D175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B88AE3-6618-2E9C-45B9-A33B87C7C83C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C622E4-B31F-4052-BE03-28FFB86E0211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24035A-7E85-4B39-D113-C4D6FE3DB6F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52FC10-B1B4-644E-D0B2-D69E68701BD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CEDA7-89F4-4680-86AC-001E11C493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72600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1952BD-FE99-4E87-82F2-EADA9AF5F0A0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Vinalinux-0828.990.182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B128F3-1B83-4D15-A49F-5765901044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737636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14C99A-5283-51AF-920C-F23D32BC80B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B9EE4A-FA6E-C9BC-5421-B1A5A6272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ABECE-5D97-3DB4-F5E4-53B82DE1A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5F387-EEDE-CF76-90E5-D44422F51B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10727-B68E-B248-A7EF-B52516BAB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5649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D61BE-0B41-053B-58F2-E5FA3881C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E86F30-2D0A-6CF4-44CE-7635AA94F1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271F8-3885-D2A1-33F3-9E3217502A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DEBD5E-F468-EA59-2F55-38A68893F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49B611-C977-47D4-5A28-D4C6D5F19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419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76352B-36A1-A1F3-A642-9C20B38229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E364D5-4F4E-9B51-DF04-B45A89642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13A46-1E3B-00A5-9160-8850DC1EC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56885-3BBB-8BB0-799F-A71C9D74F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4DAE9-4E72-A47A-57AC-0256F2B30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3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0B555-EA66-F953-141B-2290F0DB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C0DB96-619F-C0D6-F92A-DC5A5FFB4F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169F5-3149-45A4-D2B0-777B83FBB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86AE4-5F74-EF25-0D21-35F5E043D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9BE8FC-8646-18BD-5D6F-D5FEA47AF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8C75D-139A-5264-5B32-64BFCD6D4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99B78E-5C9E-AC20-6D49-792A5087E0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BAAC74-565E-EEF8-1B3D-A0F5039D4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928E9C-0234-9832-0FA9-D85F66716E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5E52ED-BAEA-C5FE-B2BF-2FADF9806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15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CE0659-3DA1-EC29-CC9B-9B3C07610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2BBCA6-7B26-D7F5-E923-76D8FA94E6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0BBC153-B0DE-FD1B-6024-D9D9C9B78D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A5841F-E561-6A03-AA30-074726B13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8A417C-E2A6-9742-D074-4114F535B9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D1E2CD-2B48-5381-F9E2-0347F4BCEE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292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62515-7833-1577-CC88-E9D3F405F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23F63D-759B-4AE7-4363-4E7F44A93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4643FB-4421-0057-4B72-6B610A0F99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3FD3D8-9CFA-46F8-BD1E-1BBC9F98D0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2643FA-FC3F-B6AF-D67C-29BC312530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EA2E5C-EDAC-DD92-8F7C-37445FA80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B57F9-0602-44FF-D9F5-39D86B927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B4060B0-CB35-EEFA-829B-CAA787DF2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6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6C1FF-9BC7-296A-D761-2D2E97813C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7AB90F-77E6-3F31-E11A-13DC325DE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AE55C4-1C45-3C67-9B34-8C1A88029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252404-3F0F-97E9-69D1-CC2B1D590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1216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5B4B99-266C-C255-9901-06F1FDC5F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4488A2-A4C7-9933-4488-4972437C7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00E5B-77AE-F504-A8C1-99C71B9ABF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930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38DB8-6154-A173-FC88-29AE11BA3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CD7F6F-1A0F-B8E5-8030-DF6EE644C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61572E-89D8-0F3F-7938-4F461F39A2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49954E-C10D-E585-8525-0A40881A5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D1D10-2470-9EC3-7E1B-8E1C6AE43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8C77E8-B607-79DE-DF64-3C8B774CE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2582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592FA-33FD-3225-0E88-774BC1250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D09DE1-72C9-E0F7-40DC-566A34A48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397927-DCCA-6E32-E498-2BB763A0CD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8DE3DD-1B83-E2BD-A7F6-206B53D83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581100-8EA5-0EBB-6082-3F90BE135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E7D229-F9B3-6B8B-71D1-3756159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882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7D339F-2DBA-E45E-DF93-A1CF6601C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939E7-05DE-CF1A-1DB9-0FE5CC7DB1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C772AD-47E4-2A8F-B21F-8A55F953A1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D732026-1A9A-421C-9F9F-6B3FC9BBF027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B0494-65AE-5DA1-00A8-A60F5353847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1DB5A-A2C3-6575-A47C-EBC36D555C5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8A1D4F-EC7A-4E95-85F4-5A76DC5390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7231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973EC4-5541-DCA6-275F-54A67A42EA99}"/>
              </a:ext>
            </a:extLst>
          </p:cNvPr>
          <p:cNvSpPr txBox="1"/>
          <p:nvPr/>
        </p:nvSpPr>
        <p:spPr>
          <a:xfrm rot="19546019">
            <a:off x="1421234" y="2320607"/>
            <a:ext cx="934953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Phú</a:t>
            </a:r>
            <a:r>
              <a:rPr lang="en-US" sz="12000" dirty="0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2000" dirty="0" err="1">
                <a:solidFill>
                  <a:schemeClr val="bg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endParaRPr lang="en-US" sz="12000" dirty="0">
              <a:solidFill>
                <a:schemeClr val="bg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C34A3FC-4F79-FD10-4276-83A7F082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Unit3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Linux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352B9-6E5F-1A60-5553-E4E8011058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Lịch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đời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mạnh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điểm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yếu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Ứng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Cơ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hội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nghiệp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Những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kỹ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nghề</a:t>
            </a:r>
            <a:r>
              <a:rPr 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Linux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BE78C0-1184-9F04-40D0-01EF09EFB6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z="1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Vinalinux</a:t>
            </a:r>
            <a:r>
              <a:rPr lang="en-US" sz="1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-0828.990.182</a:t>
            </a:r>
          </a:p>
        </p:txBody>
      </p:sp>
    </p:spTree>
    <p:extLst>
      <p:ext uri="{BB962C8B-B14F-4D97-AF65-F5344CB8AC3E}">
        <p14:creationId xmlns:p14="http://schemas.microsoft.com/office/powerpoint/2010/main" val="3940312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31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Times New Roman</vt:lpstr>
      <vt:lpstr>Office Theme</vt:lpstr>
      <vt:lpstr>Unit3 – Tổng quan về Linux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Luu An Phu</dc:creator>
  <cp:lastModifiedBy>Luu An Phu</cp:lastModifiedBy>
  <cp:revision>7</cp:revision>
  <dcterms:created xsi:type="dcterms:W3CDTF">2025-06-30T00:02:58Z</dcterms:created>
  <dcterms:modified xsi:type="dcterms:W3CDTF">2025-07-08T07:59:18Z</dcterms:modified>
</cp:coreProperties>
</file>