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E2A"/>
    <a:srgbClr val="4F4F4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33F0A1-50EC-F0A7-A9BF-3ABE6E2D17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88AE3-6618-2E9C-45B9-A33B87C7C8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622E4-B31F-4052-BE03-28FFB86E021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4035A-7E85-4B39-D113-C4D6FE3DB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Vinalinux-0828.990.182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2FC10-B1B4-644E-D0B2-D69E68701B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EDA7-89F4-4680-86AC-001E11C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6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952BD-FE99-4E87-82F2-EADA9AF5F0A0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Vinalinux-0828.990.182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128F3-1B83-4D15-A49F-57659010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76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C99A-5283-51AF-920C-F23D32BC8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9EE4A-FA6E-C9BC-5421-B1A5A627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BECE-5D97-3DB4-F5E4-53B82DE1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F387-EEDE-CF76-90E5-D44422F5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727-B68E-B248-A7EF-B52516BA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61BE-0B41-053B-58F2-E5FA3881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86F30-2D0A-6CF4-44CE-7635AA94F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71F8-3885-D2A1-33F3-9E321750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BD5E-F468-EA59-2F55-38A68893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B611-C977-47D4-5A28-D4C6D5F1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6352B-36A1-A1F3-A642-9C20B3822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364D5-4F4E-9B51-DF04-B45A89642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3A46-1E3B-00A5-9160-8850DC1E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6885-3BBB-8BB0-799F-A71C9D74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4DAE9-4E72-A47A-57AC-0256F2B3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B555-EA66-F953-141B-2290F0DB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DB96-619F-C0D6-F92A-DC5A5FFB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69F5-3149-45A4-D2B0-777B83FB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6AE4-5F74-EF25-0D21-35F5E043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E8FC-8646-18BD-5D6F-D5FEA47A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C75D-139A-5264-5B32-64BFCD6D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B78E-5C9E-AC20-6D49-792A5087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AC74-565E-EEF8-1B3D-A0F5039D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8E9C-0234-9832-0FA9-D85F6671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E52ED-BAEA-C5FE-B2BF-2FADF980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0659-3DA1-EC29-CC9B-9B3C0761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BCA6-7B26-D7F5-E923-76D8FA94E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BC153-B0DE-FD1B-6024-D9D9C9B7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5841F-E561-6A03-AA30-074726B1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A417C-E2A6-9742-D074-4114F535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1E2CD-2B48-5381-F9E2-0347F4BC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2515-7833-1577-CC88-E9D3F405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F63D-759B-4AE7-4363-4E7F44A9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643FB-4421-0057-4B72-6B610A0F9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FD3D8-9CFA-46F8-BD1E-1BBC9F98D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643FA-FC3F-B6AF-D67C-29BC31253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A2E5C-EDAC-DD92-8F7C-37445FA8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B57F9-0602-44FF-D9F5-39D86B92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060B0-CB35-EEFA-829B-CAA787DF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C1FF-9BC7-296A-D761-2D2E9781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AB90F-77E6-3F31-E11A-13DC325D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E55C4-1C45-3C67-9B34-8C1A8802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52404-3F0F-97E9-69D1-CC2B1D59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B4B99-266C-C255-9901-06F1FDC5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488A2-A4C7-9933-4488-4972437C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00E5B-77AE-F504-A8C1-99C71B9A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8DB8-6154-A173-FC88-29AE11BA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7F6F-1A0F-B8E5-8030-DF6EE644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1572E-89D8-0F3F-7938-4F461F39A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9954E-C10D-E585-8525-0A40881A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D1D10-2470-9EC3-7E1B-8E1C6AE4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C77E8-B607-79DE-DF64-3C8B774C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92FA-33FD-3225-0E88-774BC125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09DE1-72C9-E0F7-40DC-566A34A48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7927-DCCA-6E32-E498-2BB763A0C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E3DD-1B83-E2BD-A7F6-206B53D8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81100-8EA5-0EBB-6082-3F90BE13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D229-F9B3-6B8B-71D1-3756159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D339F-2DBA-E45E-DF93-A1CF6601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39E7-05DE-CF1A-1DB9-0FE5CC7D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772AD-47E4-2A8F-B21F-8A55F953A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32026-1A9A-421C-9F9F-6B3FC9BBF027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0494-65AE-5DA1-00A8-A60F5353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1DB5A-A2C3-6575-A47C-EBC36D555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973EC4-5541-DCA6-275F-54A67A42EA99}"/>
              </a:ext>
            </a:extLst>
          </p:cNvPr>
          <p:cNvSpPr txBox="1"/>
          <p:nvPr/>
        </p:nvSpPr>
        <p:spPr>
          <a:xfrm rot="19546019">
            <a:off x="1421234" y="2320607"/>
            <a:ext cx="9349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1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Vinalinux</a:t>
            </a:r>
            <a:endParaRPr lang="en-US" sz="1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4A3FC-4F79-FD10-4276-83A7F082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52B9-6E5F-1A60-5553-E4E8011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kernel Linux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Thinking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Expressive Reasoning.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E78C0-1184-9F04-40D0-01EF09EF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Vinalinux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-0828.990.182</a:t>
            </a:r>
          </a:p>
        </p:txBody>
      </p:sp>
    </p:spTree>
    <p:extLst>
      <p:ext uri="{BB962C8B-B14F-4D97-AF65-F5344CB8AC3E}">
        <p14:creationId xmlns:p14="http://schemas.microsoft.com/office/powerpoint/2010/main" val="394031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Unit4 – Kiến trúc của Linux 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Luu An Phu</dc:creator>
  <cp:lastModifiedBy>Luu An Phu</cp:lastModifiedBy>
  <cp:revision>8</cp:revision>
  <dcterms:created xsi:type="dcterms:W3CDTF">2025-06-30T00:02:58Z</dcterms:created>
  <dcterms:modified xsi:type="dcterms:W3CDTF">2025-07-11T06:53:33Z</dcterms:modified>
</cp:coreProperties>
</file>