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0" r:id="rId4"/>
    <p:sldId id="261" r:id="rId5"/>
    <p:sldId id="269" r:id="rId6"/>
    <p:sldId id="270" r:id="rId7"/>
    <p:sldId id="266" r:id="rId8"/>
    <p:sldId id="268" r:id="rId9"/>
    <p:sldId id="262" r:id="rId10"/>
    <p:sldId id="263" r:id="rId11"/>
    <p:sldId id="264" r:id="rId12"/>
    <p:sldId id="265" r:id="rId13"/>
    <p:sldId id="267" r:id="rId14"/>
    <p:sldId id="258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92" d="100"/>
          <a:sy n="92" d="100"/>
        </p:scale>
        <p:origin x="466" y="1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iwark/miniwark-howtos/blob/master/setup_the_hardware_watchdog_timer_on-ubuntu_12.04.md" TargetMode="External"/><Relationship Id="rId2" Type="http://schemas.openxmlformats.org/officeDocument/2006/relationships/hyperlink" Target="https://linux.die.net/man/5/watchdog.conf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lixir.bootlin.com/linux/v5.1-rc4/source/Documentation/watchdo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Watchdog driver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Lưu</a:t>
            </a:r>
            <a:r>
              <a:rPr lang="en-US" dirty="0"/>
              <a:t> An </a:t>
            </a:r>
            <a:r>
              <a:rPr lang="en-US" dirty="0" err="1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</a:t>
            </a:r>
            <a:r>
              <a:rPr lang="en-US" dirty="0" err="1"/>
              <a:t>config</a:t>
            </a:r>
            <a:r>
              <a:rPr lang="en-US" dirty="0"/>
              <a:t>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2"/>
            <a:ext cx="2985247" cy="3164741"/>
          </a:xfrm>
        </p:spPr>
        <p:txBody>
          <a:bodyPr/>
          <a:lstStyle/>
          <a:p>
            <a:r>
              <a:rPr lang="en-US" dirty="0"/>
              <a:t>Link tham </a:t>
            </a:r>
            <a:r>
              <a:rPr lang="en-US" dirty="0" err="1"/>
              <a:t>khảo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Linux main page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Tutorial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960799" y="1062597"/>
            <a:ext cx="3962400" cy="10953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API for watchdog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2"/>
            <a:ext cx="2877671" cy="3233897"/>
          </a:xfrm>
        </p:spPr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watchdog_ops</a:t>
            </a:r>
            <a:endParaRPr lang="en-US" dirty="0"/>
          </a:p>
          <a:p>
            <a:pPr lvl="1"/>
            <a:r>
              <a:rPr lang="en-US" dirty="0"/>
              <a:t>/include/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watchdog.h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49650" y="1033973"/>
            <a:ext cx="5137150" cy="198290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a watchdog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tree</a:t>
            </a:r>
          </a:p>
          <a:p>
            <a:r>
              <a:rPr lang="en-US" dirty="0"/>
              <a:t>Probe function</a:t>
            </a:r>
          </a:p>
          <a:p>
            <a:r>
              <a:rPr lang="en-US" dirty="0"/>
              <a:t>watchdog shutdown</a:t>
            </a:r>
          </a:p>
          <a:p>
            <a:r>
              <a:rPr lang="en-US" dirty="0"/>
              <a:t>watchdog suspend and resume</a:t>
            </a:r>
          </a:p>
          <a:p>
            <a:r>
              <a:rPr lang="en-US" dirty="0"/>
              <a:t>watchdog device file operation</a:t>
            </a:r>
          </a:p>
          <a:p>
            <a:pPr lvl="1"/>
            <a:r>
              <a:rPr lang="en-US" dirty="0"/>
              <a:t>Start, ping, </a:t>
            </a:r>
            <a:r>
              <a:rPr lang="en-US" dirty="0" err="1"/>
              <a:t>set_timeout</a:t>
            </a:r>
            <a:r>
              <a:rPr lang="en-US" dirty="0"/>
              <a:t>, restart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watchdog driver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Linux cho board </a:t>
            </a:r>
            <a:r>
              <a:rPr lang="en-US" dirty="0" err="1"/>
              <a:t>mà</a:t>
            </a:r>
            <a:r>
              <a:rPr lang="en-US" dirty="0"/>
              <a:t> bạn </a:t>
            </a:r>
            <a:r>
              <a:rPr lang="en-US" dirty="0" err="1"/>
              <a:t>đang</a:t>
            </a:r>
            <a:r>
              <a:rPr lang="en-US" dirty="0"/>
              <a:t> dùng</a:t>
            </a:r>
          </a:p>
          <a:p>
            <a:r>
              <a:rPr lang="en-US" dirty="0">
                <a:hlinkClick r:id="rId2"/>
              </a:rPr>
              <a:t>https://elixir.bootlin.com/linux/v5.1-rc4/source/Documentation/watchdog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3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Watchdog operation</a:t>
            </a:r>
          </a:p>
          <a:p>
            <a:r>
              <a:rPr lang="en-US" dirty="0"/>
              <a:t>Watchdog standard for Linux</a:t>
            </a:r>
          </a:p>
          <a:p>
            <a:r>
              <a:rPr lang="en-US" dirty="0"/>
              <a:t>Explain a watchdog driver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do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rơi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treo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và không thể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được. </a:t>
            </a:r>
            <a:r>
              <a:rPr lang="en-US" dirty="0" err="1"/>
              <a:t>Lúc</a:t>
            </a:r>
            <a:r>
              <a:rPr lang="en-US" dirty="0"/>
              <a:t> đó,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cần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có thể </a:t>
            </a:r>
            <a:r>
              <a:rPr lang="en-US" dirty="0" err="1"/>
              <a:t>ấn</a:t>
            </a:r>
            <a:r>
              <a:rPr lang="en-US" dirty="0"/>
              <a:t> được </a:t>
            </a:r>
            <a:r>
              <a:rPr lang="en-US" dirty="0" err="1"/>
              <a:t>nút</a:t>
            </a:r>
            <a:r>
              <a:rPr lang="en-US" dirty="0"/>
              <a:t> reset. Và watchdog được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để làm </a:t>
            </a:r>
            <a:r>
              <a:rPr lang="en-US" dirty="0" err="1"/>
              <a:t>việc</a:t>
            </a:r>
            <a:r>
              <a:rPr lang="en-US" dirty="0"/>
              <a:t> đó.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operation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271" y="871538"/>
            <a:ext cx="4227458" cy="37226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9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DA78-066A-2DFB-B50E-B868A153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Watchdog functional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6AA93C-5306-FBAC-018E-727CCE102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75" y="1123156"/>
            <a:ext cx="6953250" cy="32194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A6E35-41BB-8F38-3936-C7442500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0B892-5A80-D185-6446-25DF237B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DA78-066A-2DFB-B50E-B868A153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Watchdog functional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6AA93C-5306-FBAC-018E-727CCE102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75" y="1123156"/>
            <a:ext cx="6953250" cy="32194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A6E35-41BB-8F38-3936-C7442500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0B892-5A80-D185-6446-25DF237B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1C1F5-F24D-DAFA-8E82-F4494736C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1185862"/>
            <a:ext cx="78390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8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Watchdog register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FFB723-7D1C-4C22-921B-2136B476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C4686B7-F344-49BB-ACC6-5E18C45B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7813"/>
            <a:ext cx="8060788" cy="322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5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06EA-505D-BE14-A907-B1BBD0DD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Watchdog low level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E32FA-93E2-402A-8954-05BF294B7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 watchdog</a:t>
            </a:r>
          </a:p>
          <a:p>
            <a:pPr lvl="1"/>
            <a:r>
              <a:rPr lang="en-US"/>
              <a:t>Disable watchdog</a:t>
            </a:r>
          </a:p>
          <a:p>
            <a:pPr lvl="1"/>
            <a:r>
              <a:rPr lang="en-US"/>
              <a:t>Init prescaler</a:t>
            </a:r>
          </a:p>
          <a:p>
            <a:pPr lvl="1"/>
            <a:r>
              <a:rPr lang="en-US"/>
              <a:t>Set value for timer load register</a:t>
            </a:r>
          </a:p>
          <a:p>
            <a:pPr lvl="1"/>
            <a:r>
              <a:rPr lang="en-US"/>
              <a:t>Enable watchdog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DA9B6-D415-980D-8CA7-64EB2DCE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B368F-97E2-0EA7-141C-B4CAC40B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6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standard for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Documentation: /Documentation/watchdog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633" y="1381276"/>
            <a:ext cx="3731598" cy="329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35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2124</TotalTime>
  <Words>350</Words>
  <Application>Microsoft Office PowerPoint</Application>
  <PresentationFormat>On-screen Show (16:9)</PresentationFormat>
  <Paragraphs>69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Template_Internal_Course</vt:lpstr>
      <vt:lpstr>Watchdog driver</vt:lpstr>
      <vt:lpstr>Agenda</vt:lpstr>
      <vt:lpstr>Overview</vt:lpstr>
      <vt:lpstr>Watchdog operation</vt:lpstr>
      <vt:lpstr>Watchdog functional diagram</vt:lpstr>
      <vt:lpstr>Watchdog functional diagram</vt:lpstr>
      <vt:lpstr>Watchdog register</vt:lpstr>
      <vt:lpstr>Watchdog low level programming</vt:lpstr>
      <vt:lpstr>Watchdog standard for Linux</vt:lpstr>
      <vt:lpstr>Watchdog config rules</vt:lpstr>
      <vt:lpstr>Kernel API for watchdog</vt:lpstr>
      <vt:lpstr>Explain a watchdog driver</vt:lpstr>
      <vt:lpstr>Homework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</cp:lastModifiedBy>
  <cp:revision>367</cp:revision>
  <dcterms:created xsi:type="dcterms:W3CDTF">2015-08-31T01:44:46Z</dcterms:created>
  <dcterms:modified xsi:type="dcterms:W3CDTF">2023-03-31T15:46:04Z</dcterms:modified>
</cp:coreProperties>
</file>