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92" r:id="rId8"/>
    <p:sldId id="293" r:id="rId9"/>
    <p:sldId id="295" r:id="rId10"/>
    <p:sldId id="265" r:id="rId11"/>
    <p:sldId id="297" r:id="rId12"/>
    <p:sldId id="296" r:id="rId13"/>
    <p:sldId id="300" r:id="rId14"/>
    <p:sldId id="298" r:id="rId15"/>
    <p:sldId id="29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1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4A452-6121-4D26-92E6-51FC27A82154}" type="doc">
      <dgm:prSet loTypeId="urn:microsoft.com/office/officeart/2005/8/layout/vList3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A0909-A27C-4FF3-BF03-836F6B2043B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GIỚI THIỆU CHUNG VÀ MỤC ĐÍCH</a:t>
          </a:r>
        </a:p>
      </dgm:t>
    </dgm:pt>
    <dgm:pt modelId="{786C926B-DDA9-40C0-AC8C-FB51838F415D}" type="parTrans" cxnId="{CD8C1735-DAB0-4C9F-98C9-EC0A5B539171}">
      <dgm:prSet/>
      <dgm:spPr/>
      <dgm:t>
        <a:bodyPr/>
        <a:lstStyle/>
        <a:p>
          <a:endParaRPr lang="en-US"/>
        </a:p>
      </dgm:t>
    </dgm:pt>
    <dgm:pt modelId="{24D7F197-CAA5-4DB1-A67B-298C7488C315}" type="sibTrans" cxnId="{CD8C1735-DAB0-4C9F-98C9-EC0A5B539171}">
      <dgm:prSet/>
      <dgm:spPr/>
      <dgm:t>
        <a:bodyPr/>
        <a:lstStyle/>
        <a:p>
          <a:endParaRPr lang="en-US"/>
        </a:p>
      </dgm:t>
    </dgm:pt>
    <dgm:pt modelId="{FB5EC792-A342-4395-902A-199023A2FFC8}">
      <dgm:prSet phldrT="[Text]"/>
      <dgm:spPr/>
      <dgm:t>
        <a:bodyPr/>
        <a:lstStyle/>
        <a:p>
          <a:r>
            <a:rPr lang="en-US" dirty="0"/>
            <a:t>PINCONTROL SUBSYSTEM VÀ DEVICE TREE</a:t>
          </a:r>
        </a:p>
      </dgm:t>
    </dgm:pt>
    <dgm:pt modelId="{DF547C57-7AB5-4CCE-A4DE-F5BD6BE6DE3F}" type="parTrans" cxnId="{1F02F2E6-9C15-43EE-9FF0-BB582268850C}">
      <dgm:prSet/>
      <dgm:spPr/>
      <dgm:t>
        <a:bodyPr/>
        <a:lstStyle/>
        <a:p>
          <a:endParaRPr lang="en-US"/>
        </a:p>
      </dgm:t>
    </dgm:pt>
    <dgm:pt modelId="{3BC149BC-1FD7-47F1-A476-FDFB63C71F1E}" type="sibTrans" cxnId="{1F02F2E6-9C15-43EE-9FF0-BB582268850C}">
      <dgm:prSet/>
      <dgm:spPr/>
      <dgm:t>
        <a:bodyPr/>
        <a:lstStyle/>
        <a:p>
          <a:endParaRPr lang="en-US"/>
        </a:p>
      </dgm:t>
    </dgm:pt>
    <dgm:pt modelId="{E6F6319F-5729-4289-BEAD-F4E9FDFB78A1}">
      <dgm:prSet phldrT="[Text]"/>
      <dgm:spPr/>
      <dgm:t>
        <a:bodyPr/>
        <a:lstStyle/>
        <a:p>
          <a:r>
            <a:rPr lang="en-US" dirty="0"/>
            <a:t>PHÂN TÍCH PIN FUNCTION</a:t>
          </a:r>
        </a:p>
      </dgm:t>
    </dgm:pt>
    <dgm:pt modelId="{543DB388-DE60-4DA8-B24C-01FE885D552E}" type="parTrans" cxnId="{3940BEC9-E600-4EA1-8FA1-546C42484163}">
      <dgm:prSet/>
      <dgm:spPr/>
      <dgm:t>
        <a:bodyPr/>
        <a:lstStyle/>
        <a:p>
          <a:endParaRPr lang="en-US"/>
        </a:p>
      </dgm:t>
    </dgm:pt>
    <dgm:pt modelId="{10293AE4-4ED8-4E37-9AEB-B3DCC1322653}" type="sibTrans" cxnId="{3940BEC9-E600-4EA1-8FA1-546C42484163}">
      <dgm:prSet/>
      <dgm:spPr/>
      <dgm:t>
        <a:bodyPr/>
        <a:lstStyle/>
        <a:p>
          <a:endParaRPr lang="en-US"/>
        </a:p>
      </dgm:t>
    </dgm:pt>
    <dgm:pt modelId="{604D8534-7F3A-4300-A8FF-9B5BABF057D4}">
      <dgm:prSet/>
      <dgm:spPr/>
      <dgm:t>
        <a:bodyPr/>
        <a:lstStyle/>
        <a:p>
          <a:r>
            <a:rPr lang="en-US"/>
            <a:t>THAM CHIẾU PINCTRL TRONG SOURCE CODE</a:t>
          </a:r>
          <a:endParaRPr lang="en-US" dirty="0"/>
        </a:p>
      </dgm:t>
    </dgm:pt>
    <dgm:pt modelId="{D4F1DAB0-8B95-4F30-8A09-0D82BFF3F5DD}" type="parTrans" cxnId="{8EFBD5B0-6055-4343-B461-4070173D3D52}">
      <dgm:prSet/>
      <dgm:spPr/>
      <dgm:t>
        <a:bodyPr/>
        <a:lstStyle/>
        <a:p>
          <a:endParaRPr lang="en-US"/>
        </a:p>
      </dgm:t>
    </dgm:pt>
    <dgm:pt modelId="{AD040C65-5A7B-46F4-9104-871389B10884}" type="sibTrans" cxnId="{8EFBD5B0-6055-4343-B461-4070173D3D52}">
      <dgm:prSet/>
      <dgm:spPr/>
      <dgm:t>
        <a:bodyPr/>
        <a:lstStyle/>
        <a:p>
          <a:endParaRPr lang="en-US"/>
        </a:p>
      </dgm:t>
    </dgm:pt>
    <dgm:pt modelId="{C0FA00BE-1500-49A1-B529-15AE6E38623D}" type="pres">
      <dgm:prSet presAssocID="{55D4A452-6121-4D26-92E6-51FC27A82154}" presName="linearFlow" presStyleCnt="0">
        <dgm:presLayoutVars>
          <dgm:dir/>
          <dgm:resizeHandles val="exact"/>
        </dgm:presLayoutVars>
      </dgm:prSet>
      <dgm:spPr/>
    </dgm:pt>
    <dgm:pt modelId="{46D9EACD-E326-4F76-83E9-3ABAE7DAE53D}" type="pres">
      <dgm:prSet presAssocID="{D17A0909-A27C-4FF3-BF03-836F6B2043BB}" presName="composite" presStyleCnt="0"/>
      <dgm:spPr/>
    </dgm:pt>
    <dgm:pt modelId="{6FC63614-8BC1-42D1-A5D5-858D366FBD77}" type="pres">
      <dgm:prSet presAssocID="{D17A0909-A27C-4FF3-BF03-836F6B2043BB}" presName="imgShp" presStyleLbl="fgImgPlace1" presStyleIdx="0" presStyleCnt="4"/>
      <dgm:spPr/>
    </dgm:pt>
    <dgm:pt modelId="{2075D364-B9A7-4A10-8CD3-0C19D2D813DA}" type="pres">
      <dgm:prSet presAssocID="{D17A0909-A27C-4FF3-BF03-836F6B2043BB}" presName="txShp" presStyleLbl="node1" presStyleIdx="0" presStyleCnt="4" custLinFactNeighborX="-589" custLinFactNeighborY="-385">
        <dgm:presLayoutVars>
          <dgm:bulletEnabled val="1"/>
        </dgm:presLayoutVars>
      </dgm:prSet>
      <dgm:spPr/>
    </dgm:pt>
    <dgm:pt modelId="{D8E95D9E-C8BB-471F-B04B-EA4C45463291}" type="pres">
      <dgm:prSet presAssocID="{24D7F197-CAA5-4DB1-A67B-298C7488C315}" presName="spacing" presStyleCnt="0"/>
      <dgm:spPr/>
    </dgm:pt>
    <dgm:pt modelId="{B1A458B9-6BF1-448B-B6DA-631E22097C93}" type="pres">
      <dgm:prSet presAssocID="{FB5EC792-A342-4395-902A-199023A2FFC8}" presName="composite" presStyleCnt="0"/>
      <dgm:spPr/>
    </dgm:pt>
    <dgm:pt modelId="{CACC27D3-9030-44AE-970C-BFB4399650DA}" type="pres">
      <dgm:prSet presAssocID="{FB5EC792-A342-4395-902A-199023A2FFC8}" presName="imgShp" presStyleLbl="fgImgPlace1" presStyleIdx="1" presStyleCnt="4"/>
      <dgm:spPr/>
    </dgm:pt>
    <dgm:pt modelId="{71C03076-0F0B-492D-B865-A1555E7AAA58}" type="pres">
      <dgm:prSet presAssocID="{FB5EC792-A342-4395-902A-199023A2FFC8}" presName="txShp" presStyleLbl="node1" presStyleIdx="1" presStyleCnt="4" custLinFactNeighborX="117" custLinFactNeighborY="8568">
        <dgm:presLayoutVars>
          <dgm:bulletEnabled val="1"/>
        </dgm:presLayoutVars>
      </dgm:prSet>
      <dgm:spPr/>
    </dgm:pt>
    <dgm:pt modelId="{AEDDE1B8-1E10-494A-8913-9D48AB32CFDE}" type="pres">
      <dgm:prSet presAssocID="{3BC149BC-1FD7-47F1-A476-FDFB63C71F1E}" presName="spacing" presStyleCnt="0"/>
      <dgm:spPr/>
    </dgm:pt>
    <dgm:pt modelId="{753D217D-846E-4A2C-A821-BE83581D41B9}" type="pres">
      <dgm:prSet presAssocID="{E6F6319F-5729-4289-BEAD-F4E9FDFB78A1}" presName="composite" presStyleCnt="0"/>
      <dgm:spPr/>
    </dgm:pt>
    <dgm:pt modelId="{03320ACD-CED2-4A22-BB98-E32AC757FF10}" type="pres">
      <dgm:prSet presAssocID="{E6F6319F-5729-4289-BEAD-F4E9FDFB78A1}" presName="imgShp" presStyleLbl="fgImgPlace1" presStyleIdx="2" presStyleCnt="4"/>
      <dgm:spPr/>
    </dgm:pt>
    <dgm:pt modelId="{695BF947-701F-4FC9-8A3C-09FEB0BDAB5A}" type="pres">
      <dgm:prSet presAssocID="{E6F6319F-5729-4289-BEAD-F4E9FDFB78A1}" presName="txShp" presStyleLbl="node1" presStyleIdx="2" presStyleCnt="4">
        <dgm:presLayoutVars>
          <dgm:bulletEnabled val="1"/>
        </dgm:presLayoutVars>
      </dgm:prSet>
      <dgm:spPr/>
    </dgm:pt>
    <dgm:pt modelId="{9EAB2C52-46A9-45E8-9810-5210357D1A44}" type="pres">
      <dgm:prSet presAssocID="{10293AE4-4ED8-4E37-9AEB-B3DCC1322653}" presName="spacing" presStyleCnt="0"/>
      <dgm:spPr/>
    </dgm:pt>
    <dgm:pt modelId="{F984255F-3AA8-4C19-B158-59A2B0F09983}" type="pres">
      <dgm:prSet presAssocID="{604D8534-7F3A-4300-A8FF-9B5BABF057D4}" presName="composite" presStyleCnt="0"/>
      <dgm:spPr/>
    </dgm:pt>
    <dgm:pt modelId="{CA1C9102-5C3A-46BA-B212-CDA940A6815E}" type="pres">
      <dgm:prSet presAssocID="{604D8534-7F3A-4300-A8FF-9B5BABF057D4}" presName="imgShp" presStyleLbl="fgImgPlace1" presStyleIdx="3" presStyleCnt="4"/>
      <dgm:spPr/>
    </dgm:pt>
    <dgm:pt modelId="{A4B2E0CE-21A7-400C-BE5D-17BE7411B67C}" type="pres">
      <dgm:prSet presAssocID="{604D8534-7F3A-4300-A8FF-9B5BABF057D4}" presName="txShp" presStyleLbl="node1" presStyleIdx="3" presStyleCnt="4">
        <dgm:presLayoutVars>
          <dgm:bulletEnabled val="1"/>
        </dgm:presLayoutVars>
      </dgm:prSet>
      <dgm:spPr/>
    </dgm:pt>
  </dgm:ptLst>
  <dgm:cxnLst>
    <dgm:cxn modelId="{28543D07-38F2-40DD-A073-FE495C50E52A}" type="presOf" srcId="{604D8534-7F3A-4300-A8FF-9B5BABF057D4}" destId="{A4B2E0CE-21A7-400C-BE5D-17BE7411B67C}" srcOrd="0" destOrd="0" presId="urn:microsoft.com/office/officeart/2005/8/layout/vList3"/>
    <dgm:cxn modelId="{E18B450E-BCB3-4455-AE90-844A1EF76FFA}" type="presOf" srcId="{55D4A452-6121-4D26-92E6-51FC27A82154}" destId="{C0FA00BE-1500-49A1-B529-15AE6E38623D}" srcOrd="0" destOrd="0" presId="urn:microsoft.com/office/officeart/2005/8/layout/vList3"/>
    <dgm:cxn modelId="{BDFCE12E-2D08-4E06-9DB6-80D2FCECCE37}" type="presOf" srcId="{FB5EC792-A342-4395-902A-199023A2FFC8}" destId="{71C03076-0F0B-492D-B865-A1555E7AAA58}" srcOrd="0" destOrd="0" presId="urn:microsoft.com/office/officeart/2005/8/layout/vList3"/>
    <dgm:cxn modelId="{CD8C1735-DAB0-4C9F-98C9-EC0A5B539171}" srcId="{55D4A452-6121-4D26-92E6-51FC27A82154}" destId="{D17A0909-A27C-4FF3-BF03-836F6B2043BB}" srcOrd="0" destOrd="0" parTransId="{786C926B-DDA9-40C0-AC8C-FB51838F415D}" sibTransId="{24D7F197-CAA5-4DB1-A67B-298C7488C315}"/>
    <dgm:cxn modelId="{AE843A77-09D0-4640-B064-29324FA9A6FA}" type="presOf" srcId="{D17A0909-A27C-4FF3-BF03-836F6B2043BB}" destId="{2075D364-B9A7-4A10-8CD3-0C19D2D813DA}" srcOrd="0" destOrd="0" presId="urn:microsoft.com/office/officeart/2005/8/layout/vList3"/>
    <dgm:cxn modelId="{8EFBD5B0-6055-4343-B461-4070173D3D52}" srcId="{55D4A452-6121-4D26-92E6-51FC27A82154}" destId="{604D8534-7F3A-4300-A8FF-9B5BABF057D4}" srcOrd="3" destOrd="0" parTransId="{D4F1DAB0-8B95-4F30-8A09-0D82BFF3F5DD}" sibTransId="{AD040C65-5A7B-46F4-9104-871389B10884}"/>
    <dgm:cxn modelId="{3940BEC9-E600-4EA1-8FA1-546C42484163}" srcId="{55D4A452-6121-4D26-92E6-51FC27A82154}" destId="{E6F6319F-5729-4289-BEAD-F4E9FDFB78A1}" srcOrd="2" destOrd="0" parTransId="{543DB388-DE60-4DA8-B24C-01FE885D552E}" sibTransId="{10293AE4-4ED8-4E37-9AEB-B3DCC1322653}"/>
    <dgm:cxn modelId="{1F02F2E6-9C15-43EE-9FF0-BB582268850C}" srcId="{55D4A452-6121-4D26-92E6-51FC27A82154}" destId="{FB5EC792-A342-4395-902A-199023A2FFC8}" srcOrd="1" destOrd="0" parTransId="{DF547C57-7AB5-4CCE-A4DE-F5BD6BE6DE3F}" sibTransId="{3BC149BC-1FD7-47F1-A476-FDFB63C71F1E}"/>
    <dgm:cxn modelId="{608E2AFB-3AC4-4BCC-9324-23DD5A1392D3}" type="presOf" srcId="{E6F6319F-5729-4289-BEAD-F4E9FDFB78A1}" destId="{695BF947-701F-4FC9-8A3C-09FEB0BDAB5A}" srcOrd="0" destOrd="0" presId="urn:microsoft.com/office/officeart/2005/8/layout/vList3"/>
    <dgm:cxn modelId="{73CD5605-1F09-4903-9BAB-A9B3405B606C}" type="presParOf" srcId="{C0FA00BE-1500-49A1-B529-15AE6E38623D}" destId="{46D9EACD-E326-4F76-83E9-3ABAE7DAE53D}" srcOrd="0" destOrd="0" presId="urn:microsoft.com/office/officeart/2005/8/layout/vList3"/>
    <dgm:cxn modelId="{9676D616-3906-4B02-BA38-BC70F460DF61}" type="presParOf" srcId="{46D9EACD-E326-4F76-83E9-3ABAE7DAE53D}" destId="{6FC63614-8BC1-42D1-A5D5-858D366FBD77}" srcOrd="0" destOrd="0" presId="urn:microsoft.com/office/officeart/2005/8/layout/vList3"/>
    <dgm:cxn modelId="{88DE0B4C-F1F5-4DB9-BF1D-0CBD44FC84C4}" type="presParOf" srcId="{46D9EACD-E326-4F76-83E9-3ABAE7DAE53D}" destId="{2075D364-B9A7-4A10-8CD3-0C19D2D813DA}" srcOrd="1" destOrd="0" presId="urn:microsoft.com/office/officeart/2005/8/layout/vList3"/>
    <dgm:cxn modelId="{E235261C-C5D9-4A52-AA44-C986675EFA28}" type="presParOf" srcId="{C0FA00BE-1500-49A1-B529-15AE6E38623D}" destId="{D8E95D9E-C8BB-471F-B04B-EA4C45463291}" srcOrd="1" destOrd="0" presId="urn:microsoft.com/office/officeart/2005/8/layout/vList3"/>
    <dgm:cxn modelId="{6C3924F1-20C7-430B-A3EC-92337188B312}" type="presParOf" srcId="{C0FA00BE-1500-49A1-B529-15AE6E38623D}" destId="{B1A458B9-6BF1-448B-B6DA-631E22097C93}" srcOrd="2" destOrd="0" presId="urn:microsoft.com/office/officeart/2005/8/layout/vList3"/>
    <dgm:cxn modelId="{9357F9B7-01B7-4850-8D51-3C5F94CD9BA1}" type="presParOf" srcId="{B1A458B9-6BF1-448B-B6DA-631E22097C93}" destId="{CACC27D3-9030-44AE-970C-BFB4399650DA}" srcOrd="0" destOrd="0" presId="urn:microsoft.com/office/officeart/2005/8/layout/vList3"/>
    <dgm:cxn modelId="{AF384E1D-C726-477E-9A7C-C0373EE05998}" type="presParOf" srcId="{B1A458B9-6BF1-448B-B6DA-631E22097C93}" destId="{71C03076-0F0B-492D-B865-A1555E7AAA58}" srcOrd="1" destOrd="0" presId="urn:microsoft.com/office/officeart/2005/8/layout/vList3"/>
    <dgm:cxn modelId="{BCAE8D62-4152-431A-9AB7-B2CAC6A3A4E1}" type="presParOf" srcId="{C0FA00BE-1500-49A1-B529-15AE6E38623D}" destId="{AEDDE1B8-1E10-494A-8913-9D48AB32CFDE}" srcOrd="3" destOrd="0" presId="urn:microsoft.com/office/officeart/2005/8/layout/vList3"/>
    <dgm:cxn modelId="{2261A689-75F4-4B49-BE4D-B40DED09AE79}" type="presParOf" srcId="{C0FA00BE-1500-49A1-B529-15AE6E38623D}" destId="{753D217D-846E-4A2C-A821-BE83581D41B9}" srcOrd="4" destOrd="0" presId="urn:microsoft.com/office/officeart/2005/8/layout/vList3"/>
    <dgm:cxn modelId="{0654CED1-8E96-406D-9231-DEDF6693ED04}" type="presParOf" srcId="{753D217D-846E-4A2C-A821-BE83581D41B9}" destId="{03320ACD-CED2-4A22-BB98-E32AC757FF10}" srcOrd="0" destOrd="0" presId="urn:microsoft.com/office/officeart/2005/8/layout/vList3"/>
    <dgm:cxn modelId="{A64F473A-5DC5-4FD9-99E2-473A4EA018A2}" type="presParOf" srcId="{753D217D-846E-4A2C-A821-BE83581D41B9}" destId="{695BF947-701F-4FC9-8A3C-09FEB0BDAB5A}" srcOrd="1" destOrd="0" presId="urn:microsoft.com/office/officeart/2005/8/layout/vList3"/>
    <dgm:cxn modelId="{522FC6C7-EE96-43A3-BA77-1EA43964CC9E}" type="presParOf" srcId="{C0FA00BE-1500-49A1-B529-15AE6E38623D}" destId="{9EAB2C52-46A9-45E8-9810-5210357D1A44}" srcOrd="5" destOrd="0" presId="urn:microsoft.com/office/officeart/2005/8/layout/vList3"/>
    <dgm:cxn modelId="{AECEA4F1-9DFB-4878-8D6E-C33DBE2543D5}" type="presParOf" srcId="{C0FA00BE-1500-49A1-B529-15AE6E38623D}" destId="{F984255F-3AA8-4C19-B158-59A2B0F09983}" srcOrd="6" destOrd="0" presId="urn:microsoft.com/office/officeart/2005/8/layout/vList3"/>
    <dgm:cxn modelId="{29855C03-C517-4DDB-BFF4-5EB551698692}" type="presParOf" srcId="{F984255F-3AA8-4C19-B158-59A2B0F09983}" destId="{CA1C9102-5C3A-46BA-B212-CDA940A6815E}" srcOrd="0" destOrd="0" presId="urn:microsoft.com/office/officeart/2005/8/layout/vList3"/>
    <dgm:cxn modelId="{7201ED3D-E300-424F-BAFA-6080AB62C081}" type="presParOf" srcId="{F984255F-3AA8-4C19-B158-59A2B0F09983}" destId="{A4B2E0CE-21A7-400C-BE5D-17BE7411B6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5D364-B9A7-4A10-8CD3-0C19D2D813DA}">
      <dsp:nvSpPr>
        <dsp:cNvPr id="0" name=""/>
        <dsp:cNvSpPr/>
      </dsp:nvSpPr>
      <dsp:spPr>
        <a:xfrm rot="10800000">
          <a:off x="2079798" y="0"/>
          <a:ext cx="7313911" cy="11226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rial" panose="020B0604020202020204" pitchFamily="34" charset="0"/>
              <a:cs typeface="Arial" panose="020B0604020202020204" pitchFamily="34" charset="0"/>
            </a:rPr>
            <a:t>GIỚI THIỆU CHUNG VÀ MỤC ĐÍCH</a:t>
          </a:r>
        </a:p>
      </dsp:txBody>
      <dsp:txXfrm rot="10800000">
        <a:off x="2360449" y="0"/>
        <a:ext cx="7033260" cy="1122606"/>
      </dsp:txXfrm>
    </dsp:sp>
    <dsp:sp modelId="{6FC63614-8BC1-42D1-A5D5-858D366FBD77}">
      <dsp:nvSpPr>
        <dsp:cNvPr id="0" name=""/>
        <dsp:cNvSpPr/>
      </dsp:nvSpPr>
      <dsp:spPr>
        <a:xfrm>
          <a:off x="1561574" y="882"/>
          <a:ext cx="1122606" cy="112260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C03076-0F0B-492D-B865-A1555E7AAA58}">
      <dsp:nvSpPr>
        <dsp:cNvPr id="0" name=""/>
        <dsp:cNvSpPr/>
      </dsp:nvSpPr>
      <dsp:spPr>
        <a:xfrm rot="10800000">
          <a:off x="2131434" y="1554779"/>
          <a:ext cx="7313911" cy="1122606"/>
        </a:xfrm>
        <a:prstGeom prst="homePlate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PINCONTROL SUBSYSTEM VÀ DEVICE TREE</a:t>
          </a:r>
        </a:p>
      </dsp:txBody>
      <dsp:txXfrm rot="10800000">
        <a:off x="2412085" y="1554779"/>
        <a:ext cx="7033260" cy="1122606"/>
      </dsp:txXfrm>
    </dsp:sp>
    <dsp:sp modelId="{CACC27D3-9030-44AE-970C-BFB4399650DA}">
      <dsp:nvSpPr>
        <dsp:cNvPr id="0" name=""/>
        <dsp:cNvSpPr/>
      </dsp:nvSpPr>
      <dsp:spPr>
        <a:xfrm>
          <a:off x="1561574" y="1458594"/>
          <a:ext cx="1122606" cy="1122606"/>
        </a:xfrm>
        <a:prstGeom prst="ellipse">
          <a:avLst/>
        </a:prstGeom>
        <a:solidFill>
          <a:schemeClr val="accent2">
            <a:tint val="50000"/>
            <a:hueOff val="334188"/>
            <a:satOff val="-16757"/>
            <a:lumOff val="-22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5BF947-701F-4FC9-8A3C-09FEB0BDAB5A}">
      <dsp:nvSpPr>
        <dsp:cNvPr id="0" name=""/>
        <dsp:cNvSpPr/>
      </dsp:nvSpPr>
      <dsp:spPr>
        <a:xfrm rot="10800000">
          <a:off x="2122877" y="2916307"/>
          <a:ext cx="7313911" cy="1122606"/>
        </a:xfrm>
        <a:prstGeom prst="homePlate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PHÂN TÍCH PIN FUNCTION</a:t>
          </a:r>
        </a:p>
      </dsp:txBody>
      <dsp:txXfrm rot="10800000">
        <a:off x="2403528" y="2916307"/>
        <a:ext cx="7033260" cy="1122606"/>
      </dsp:txXfrm>
    </dsp:sp>
    <dsp:sp modelId="{03320ACD-CED2-4A22-BB98-E32AC757FF10}">
      <dsp:nvSpPr>
        <dsp:cNvPr id="0" name=""/>
        <dsp:cNvSpPr/>
      </dsp:nvSpPr>
      <dsp:spPr>
        <a:xfrm>
          <a:off x="1561574" y="2916307"/>
          <a:ext cx="1122606" cy="1122606"/>
        </a:xfrm>
        <a:prstGeom prst="ellipse">
          <a:avLst/>
        </a:prstGeom>
        <a:solidFill>
          <a:schemeClr val="accent2">
            <a:tint val="50000"/>
            <a:hueOff val="668377"/>
            <a:satOff val="-33513"/>
            <a:lumOff val="-44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B2E0CE-21A7-400C-BE5D-17BE7411B67C}">
      <dsp:nvSpPr>
        <dsp:cNvPr id="0" name=""/>
        <dsp:cNvSpPr/>
      </dsp:nvSpPr>
      <dsp:spPr>
        <a:xfrm rot="10800000">
          <a:off x="2122877" y="4374020"/>
          <a:ext cx="7313911" cy="1122606"/>
        </a:xfrm>
        <a:prstGeom prst="homePlate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THAM CHIẾU PINCTRL TRONG SOURCE CODE</a:t>
          </a:r>
          <a:endParaRPr lang="en-US" sz="3100" kern="1200" dirty="0"/>
        </a:p>
      </dsp:txBody>
      <dsp:txXfrm rot="10800000">
        <a:off x="2403528" y="4374020"/>
        <a:ext cx="7033260" cy="1122606"/>
      </dsp:txXfrm>
    </dsp:sp>
    <dsp:sp modelId="{CA1C9102-5C3A-46BA-B212-CDA940A6815E}">
      <dsp:nvSpPr>
        <dsp:cNvPr id="0" name=""/>
        <dsp:cNvSpPr/>
      </dsp:nvSpPr>
      <dsp:spPr>
        <a:xfrm>
          <a:off x="1561574" y="4374020"/>
          <a:ext cx="1122606" cy="1122606"/>
        </a:xfrm>
        <a:prstGeom prst="ellipse">
          <a:avLst/>
        </a:prstGeom>
        <a:solidFill>
          <a:schemeClr val="accent2">
            <a:tint val="50000"/>
            <a:hueOff val="1002565"/>
            <a:satOff val="-50270"/>
            <a:lumOff val="-67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9C9F-C464-4C9B-8AD2-8172A4320B5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4301-BA12-43E3-943A-D6D7C09B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arch/arm/boot/dts/imx6ul-pinfunc.h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lixir.bootlin.com/linux/latest/C/ident/MX6UL_PAD_GPIO1_IO08__PWM1_OU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#define AM33XX_PADCONF(pa, dir, mux) OMAP_IOPAD_OFFSET((pa), 0x0800) ((dir) | (mux))</a:t>
            </a:r>
          </a:p>
          <a:p>
            <a:pPr algn="l"/>
            <a:r>
              <a:rPr lang="en-US" b="0" i="0">
                <a:solidFill>
                  <a:srgbClr val="1C1E21"/>
                </a:solidFill>
                <a:effectLst/>
                <a:latin typeface="inherit"/>
              </a:rPr>
              <a:t>vim include/dt-bindings/pinctrl/omap.h +68</a:t>
            </a:r>
          </a:p>
          <a:p>
            <a:pPr algn="l"/>
            <a:r>
              <a:rPr lang="en-US" b="0" i="0">
                <a:solidFill>
                  <a:srgbClr val="1C1E21"/>
                </a:solidFill>
                <a:effectLst/>
                <a:latin typeface="inherit"/>
              </a:rPr>
              <a:t>AM335X_PIN_GPMC_A3</a:t>
            </a:r>
          </a:p>
          <a:p>
            <a:endParaRPr lang="en-US" b="0" i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pinctrl-state.h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Ubuntu"/>
                <a:hlinkClick r:id="rId3"/>
              </a:rPr>
              <a:t>imx6ul-pinfunc.h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Ubuntu"/>
            </a:endParaRPr>
          </a:p>
          <a:p>
            <a:r>
              <a:rPr lang="it-IT" sz="2800" b="1" u="none" strike="noStrike" dirty="0">
                <a:solidFill>
                  <a:srgbClr val="557799"/>
                </a:solidFill>
                <a:effectLst/>
                <a:hlinkClick r:id="rId4"/>
              </a:rPr>
              <a:t>MX6UL_PAD_GPIO1_IO08__PWM1</a:t>
            </a:r>
            <a:r>
              <a:rPr lang="it-IT" sz="2800" b="1" u="none" strike="noStrike">
                <a:solidFill>
                  <a:srgbClr val="557799"/>
                </a:solidFill>
                <a:effectLst/>
                <a:hlinkClick r:id="rId4"/>
              </a:rPr>
              <a:t>_OUT</a:t>
            </a:r>
            <a:endParaRPr lang="it-IT" sz="2800" b="1" u="none" strike="noStrike">
              <a:solidFill>
                <a:srgbClr val="557799"/>
              </a:solidFill>
              <a:effectLst/>
            </a:endParaRPr>
          </a:p>
          <a:p>
            <a:r>
              <a:rPr lang="it-IT" sz="1800" b="0" i="0">
                <a:solidFill>
                  <a:srgbClr val="000000"/>
                </a:solidFill>
                <a:effectLst/>
                <a:latin typeface="HelveticaLTStd-Roman"/>
              </a:rPr>
              <a:t>SW_MUX_CTL_PAD_GPIO1_IO08</a:t>
            </a:r>
            <a:r>
              <a:rPr lang="it-IT"/>
              <a:t> </a:t>
            </a:r>
            <a:br>
              <a:rPr lang="en-US" dirty="0"/>
            </a:br>
            <a:r>
              <a:rPr lang="it-IT" b="0" i="0">
                <a:solidFill>
                  <a:srgbClr val="FF0000"/>
                </a:solidFill>
                <a:effectLst/>
                <a:latin typeface="-apple-system"/>
              </a:rPr>
              <a:t>MX6UL_PAD_GPIO1_IO05__PWM4_OUT   0x110b0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38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Impact" panose="020B0806030902050204" pitchFamily="34" charset="0"/>
              </a:rPr>
              <a:t>Pin Control and GPIO Subsystem</a:t>
            </a:r>
          </a:p>
        </p:txBody>
      </p:sp>
    </p:spTree>
    <p:extLst>
      <p:ext uri="{BB962C8B-B14F-4D97-AF65-F5344CB8AC3E}">
        <p14:creationId xmlns:p14="http://schemas.microsoft.com/office/powerpoint/2010/main" val="308771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830937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104278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and Function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group,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F2.</a:t>
            </a:r>
          </a:p>
        </p:txBody>
      </p:sp>
    </p:spTree>
    <p:extLst>
      <p:ext uri="{BB962C8B-B14F-4D97-AF65-F5344CB8AC3E}">
        <p14:creationId xmlns:p14="http://schemas.microsoft.com/office/powerpoint/2010/main" val="12250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663157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5314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37ED4-92CE-42E3-B16B-5377BBD3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2" y="2351777"/>
            <a:ext cx="5404046" cy="1187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6F83A-4E19-4750-88E0-CF05E2944382}"/>
              </a:ext>
            </a:extLst>
          </p:cNvPr>
          <p:cNvSpPr txBox="1"/>
          <p:nvPr/>
        </p:nvSpPr>
        <p:spPr>
          <a:xfrm>
            <a:off x="1119657" y="3519831"/>
            <a:ext cx="11072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MX6UL_PAD_ENET2_RX_DATA0__UART6_DCE_TX	0x1b0b1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MX6UL_PAD_ENET2_RX_DATA1__UART6_DCE_RX	0x1b0b1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pinfunc.h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2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PIN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817" y="4289010"/>
            <a:ext cx="84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663157" cy="726126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Bài Tập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346" y="1933770"/>
            <a:ext cx="8837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Viết chương trình shell scipts điều khiển đèn led sáng dần và tắt dần. Sử dụng chân pwm bất kì.</a:t>
            </a:r>
          </a:p>
          <a:p>
            <a:pPr marL="457200" indent="-457200">
              <a:buAutoNum type="arabicPeriod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Viết một chương trình C điều khiển buzzer phát ra giai điệu bài hát. Ví dụ: Jingle Bells. Sử dụng chân pwm.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7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CHIẾU PINCTRL TRONG SOURCE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51" y="4298535"/>
            <a:ext cx="811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587656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CHIẾU PINCTRL TRONG SOURCE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10398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devm_pinctrl_get_select_default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device *dev);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pinctrl_get_select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device *dev, const char *name);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pinctrl_put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*p); 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6F83A-4E19-4750-88E0-CF05E2944382}"/>
              </a:ext>
            </a:extLst>
          </p:cNvPr>
          <p:cNvSpPr txBox="1"/>
          <p:nvPr/>
        </p:nvSpPr>
        <p:spPr>
          <a:xfrm>
            <a:off x="1119657" y="3519831"/>
            <a:ext cx="1107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8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4"/>
            <a:ext cx="12192000" cy="68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9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1187" y="638370"/>
            <a:ext cx="10998363" cy="5497509"/>
            <a:chOff x="581187" y="638370"/>
            <a:chExt cx="10998363" cy="5497509"/>
          </a:xfrm>
        </p:grpSpPr>
        <p:grpSp>
          <p:nvGrpSpPr>
            <p:cNvPr id="2" name="Group 1"/>
            <p:cNvGrpSpPr/>
            <p:nvPr/>
          </p:nvGrpSpPr>
          <p:grpSpPr>
            <a:xfrm>
              <a:off x="581187" y="638370"/>
              <a:ext cx="10998363" cy="5497509"/>
              <a:chOff x="581187" y="638370"/>
              <a:chExt cx="10998363" cy="5497509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227307344"/>
                  </p:ext>
                </p:extLst>
              </p:nvPr>
            </p:nvGraphicFramePr>
            <p:xfrm>
              <a:off x="581187" y="638370"/>
              <a:ext cx="10998363" cy="5497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2514312" y="821199"/>
                <a:ext cx="3850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414125" y="2259707"/>
              <a:ext cx="5854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9237" y="3796227"/>
              <a:ext cx="785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7347" y="5257472"/>
              <a:ext cx="7495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2422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 VÀ MỤC ĐÍCH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300" y="429853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6877856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9129" y="1939183"/>
            <a:ext cx="4093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8F50D-B72F-46A8-BE86-BCD98F74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1939183"/>
            <a:ext cx="6066640" cy="348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783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420" y="1782949"/>
            <a:ext cx="11128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hay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2 Subsystem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chip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11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51" y="4298535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9782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72612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Tree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4786" y="1440018"/>
            <a:ext cx="58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controller and client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BD021-054B-4DCE-ACB1-AAB64AACB538}"/>
              </a:ext>
            </a:extLst>
          </p:cNvPr>
          <p:cNvSpPr txBox="1"/>
          <p:nvPr/>
        </p:nvSpPr>
        <p:spPr>
          <a:xfrm>
            <a:off x="2446514" y="2291311"/>
            <a:ext cx="255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controller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388F2-C34C-4B0D-89B4-4E47D36429AE}"/>
              </a:ext>
            </a:extLst>
          </p:cNvPr>
          <p:cNvSpPr txBox="1"/>
          <p:nvPr/>
        </p:nvSpPr>
        <p:spPr>
          <a:xfrm>
            <a:off x="7620000" y="2291311"/>
            <a:ext cx="223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6426-6A39-4491-95A3-98B6C47F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02" y="4290266"/>
            <a:ext cx="4935797" cy="954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97F87-04EF-4035-97ED-24117DED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92" y="4300030"/>
            <a:ext cx="3419910" cy="954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AF09A-A8FD-440E-9D77-EE8C57B5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025" y="2933787"/>
            <a:ext cx="3419910" cy="952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749A5-C67B-4EF3-8A6C-CEB37E434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289" y="2929315"/>
            <a:ext cx="4935797" cy="952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FD8B66-B33D-4143-9553-D2139FEAE20F}"/>
              </a:ext>
            </a:extLst>
          </p:cNvPr>
          <p:cNvSpPr txBox="1"/>
          <p:nvPr/>
        </p:nvSpPr>
        <p:spPr>
          <a:xfrm>
            <a:off x="1070989" y="4557818"/>
            <a:ext cx="146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am33xx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2AAF53-A944-42C8-A3FF-A07A2BF9C98A}"/>
              </a:ext>
            </a:extLst>
          </p:cNvPr>
          <p:cNvSpPr txBox="1"/>
          <p:nvPr/>
        </p:nvSpPr>
        <p:spPr>
          <a:xfrm>
            <a:off x="1118688" y="3157588"/>
            <a:ext cx="127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imx6ul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F542DB-8BBA-44CA-AC18-87A7770DDA92}"/>
              </a:ext>
            </a:extLst>
          </p:cNvPr>
          <p:cNvCxnSpPr/>
          <p:nvPr/>
        </p:nvCxnSpPr>
        <p:spPr>
          <a:xfrm>
            <a:off x="1140903" y="4058011"/>
            <a:ext cx="100164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8330F-4D39-4D03-A7C5-3488D88C4B0E}"/>
              </a:ext>
            </a:extLst>
          </p:cNvPr>
          <p:cNvCxnSpPr/>
          <p:nvPr/>
        </p:nvCxnSpPr>
        <p:spPr>
          <a:xfrm>
            <a:off x="7620000" y="2871648"/>
            <a:ext cx="0" cy="2372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3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461821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848" y="1384419"/>
            <a:ext cx="6807036" cy="534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ontrl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default, sleep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39948-F877-40E1-B4AE-2503FB76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014" y="2424771"/>
            <a:ext cx="3419910" cy="1417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5CFED-83E8-48B0-9C73-CDA4BFDFB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14" y="4442147"/>
            <a:ext cx="3419910" cy="14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10043458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046" y="1687279"/>
            <a:ext cx="58945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-&lt;id&gt;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-&lt;name&gt;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B4AC1-A140-48F5-B1C1-D8609863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96" y="2051758"/>
            <a:ext cx="4563112" cy="1795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9EFA-1FC5-409C-8957-AFAD6762F844}"/>
              </a:ext>
            </a:extLst>
          </p:cNvPr>
          <p:cNvSpPr txBox="1"/>
          <p:nvPr/>
        </p:nvSpPr>
        <p:spPr>
          <a:xfrm>
            <a:off x="1045750" y="3271556"/>
            <a:ext cx="5821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pinctrl-0,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cpsw_default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cpsw_sleep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A0B6F-4375-4572-B90C-6A166DA93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96" y="4350467"/>
            <a:ext cx="4563112" cy="2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990</TotalTime>
  <Words>822</Words>
  <Application>Microsoft Office PowerPoint</Application>
  <PresentationFormat>Widescreen</PresentationFormat>
  <Paragraphs>89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-apple-system</vt:lpstr>
      <vt:lpstr>Arial</vt:lpstr>
      <vt:lpstr>Calibri</vt:lpstr>
      <vt:lpstr>Century Gothic</vt:lpstr>
      <vt:lpstr>HelveticaLTStd-Roman</vt:lpstr>
      <vt:lpstr>Impact</vt:lpstr>
      <vt:lpstr>inherit</vt:lpstr>
      <vt:lpstr>Segoe UI Historic</vt:lpstr>
      <vt:lpstr>Times New Roman</vt:lpstr>
      <vt:lpstr>Ubuntu</vt:lpstr>
      <vt:lpstr>Wingdings</vt:lpstr>
      <vt:lpstr>Wingdings 3</vt:lpstr>
      <vt:lpstr>Wisp</vt:lpstr>
      <vt:lpstr>Pin Control and GPIO Subsystem</vt:lpstr>
      <vt:lpstr>PowerPoint Presentation</vt:lpstr>
      <vt:lpstr>GIỚI THIỆU CHUNG VÀ MỤC ĐÍCH</vt:lpstr>
      <vt:lpstr>GIỚI THIỆU CHUNG </vt:lpstr>
      <vt:lpstr>MỤC ĐÍCH</vt:lpstr>
      <vt:lpstr>PINCONTROL SUBSYSTEM VÀ DEVICE TREE</vt:lpstr>
      <vt:lpstr>Pinctrol Subsystem và Device Tree </vt:lpstr>
      <vt:lpstr>PINCONTROL SUBSYSTEM VÀ DEVICE TREE</vt:lpstr>
      <vt:lpstr>PINCONTROL SUBSYSTEM VÀ DEVICE TREE</vt:lpstr>
      <vt:lpstr>PINCONTROL SUBSYSTEM VÀ DEVICE TREE</vt:lpstr>
      <vt:lpstr>PINCONTROL SUBSYSTEM VÀ DEVICE TREE</vt:lpstr>
      <vt:lpstr>PHÂN TÍCH PIN FUNCTION</vt:lpstr>
      <vt:lpstr>Bài Tập</vt:lpstr>
      <vt:lpstr>THAM CHIẾU PINCTRL TRONG SOURCE CODE</vt:lpstr>
      <vt:lpstr>THAM CHIẾU PINCTRL TRONG SOURCE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FReeRTOS:  TIME MANAGEMENT</dc:title>
  <dc:creator>Asus</dc:creator>
  <cp:lastModifiedBy>Sv Phong</cp:lastModifiedBy>
  <cp:revision>66</cp:revision>
  <dcterms:created xsi:type="dcterms:W3CDTF">2019-11-28T06:29:07Z</dcterms:created>
  <dcterms:modified xsi:type="dcterms:W3CDTF">2021-08-15T01:53:18Z</dcterms:modified>
</cp:coreProperties>
</file>