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91" r:id="rId6"/>
    <p:sldId id="292" r:id="rId7"/>
    <p:sldId id="280" r:id="rId8"/>
    <p:sldId id="260" r:id="rId9"/>
    <p:sldId id="281" r:id="rId10"/>
    <p:sldId id="282" r:id="rId11"/>
    <p:sldId id="283" r:id="rId12"/>
    <p:sldId id="284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" initials="P" lastIdx="1" clrIdx="0">
    <p:extLst>
      <p:ext uri="{19B8F6BF-5375-455C-9EA6-DF929625EA0E}">
        <p15:presenceInfo xmlns:p15="http://schemas.microsoft.com/office/powerpoint/2012/main" userId="P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6" autoAdjust="0"/>
    <p:restoredTop sz="79722" autoAdjust="0"/>
  </p:normalViewPr>
  <p:slideViewPr>
    <p:cSldViewPr snapToGrid="0">
      <p:cViewPr varScale="1">
        <p:scale>
          <a:sx n="74" d="100"/>
          <a:sy n="74" d="100"/>
        </p:scale>
        <p:origin x="130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0857-FFFF-482E-9DE2-472AB98141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</dgm:pt>
    <dgm:pt modelId="{1D0EA635-8C8A-4C10-BBB4-1F2D8B9D552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 smtClean="0">
              <a:solidFill>
                <a:schemeClr val="bg1"/>
              </a:solidFill>
            </a:rPr>
            <a:t/>
          </a:r>
          <a:br>
            <a:rPr lang="en-US" sz="2000" b="1" smtClean="0">
              <a:solidFill>
                <a:schemeClr val="bg1"/>
              </a:solidFill>
            </a:rPr>
          </a:br>
          <a:r>
            <a:rPr lang="en-US" sz="2000" b="1" smtClean="0">
              <a:solidFill>
                <a:schemeClr val="bg1"/>
              </a:solidFill>
            </a:rPr>
            <a:t>Second Stage Bootloader</a:t>
          </a:r>
          <a:br>
            <a:rPr lang="en-US" sz="2000" b="1" smtClean="0">
              <a:solidFill>
                <a:schemeClr val="bg1"/>
              </a:solidFill>
            </a:rPr>
          </a:br>
          <a:endParaRPr lang="en-US" sz="2000" b="1">
            <a:solidFill>
              <a:schemeClr val="bg1"/>
            </a:solidFill>
          </a:endParaRPr>
        </a:p>
      </dgm:t>
    </dgm:pt>
    <dgm:pt modelId="{32462BB3-0980-4B57-9CD8-9629C01319FE}" type="parTrans" cxnId="{F492D322-1365-48D7-B2AB-834187A5C486}">
      <dgm:prSet/>
      <dgm:spPr/>
      <dgm:t>
        <a:bodyPr/>
        <a:lstStyle/>
        <a:p>
          <a:endParaRPr lang="en-US"/>
        </a:p>
      </dgm:t>
    </dgm:pt>
    <dgm:pt modelId="{2E6F6A41-FAC6-4945-9377-D76AD2602124}" type="sibTrans" cxnId="{F492D322-1365-48D7-B2AB-834187A5C486}">
      <dgm:prSet/>
      <dgm:spPr/>
      <dgm:t>
        <a:bodyPr/>
        <a:lstStyle/>
        <a:p>
          <a:endParaRPr lang="en-US"/>
        </a:p>
      </dgm:t>
    </dgm:pt>
    <dgm:pt modelId="{60BBDAEF-E1C6-4267-A5C1-F4AAA0F21B9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19050">
          <a:solidFill>
            <a:schemeClr val="tx1"/>
          </a:solidFill>
        </a:ln>
      </dgm:spPr>
      <dgm:t>
        <a:bodyPr/>
        <a:lstStyle/>
        <a:p>
          <a:pPr algn="ctr"/>
          <a:endParaRPr lang="en-US" sz="2000" b="1" smtClean="0"/>
        </a:p>
        <a:p>
          <a:pPr algn="ctr"/>
          <a:r>
            <a:rPr lang="en-US" sz="2000" b="1" smtClean="0"/>
            <a:t>First Stage Bootloader </a:t>
          </a:r>
          <a:br>
            <a:rPr lang="en-US" sz="2000" b="1" smtClean="0"/>
          </a:br>
          <a:endParaRPr lang="en-US" sz="2000" b="1"/>
        </a:p>
      </dgm:t>
    </dgm:pt>
    <dgm:pt modelId="{F4386BB2-6EA7-4908-919B-6D76A5AE152B}" type="parTrans" cxnId="{A93E80C1-1528-4B86-B0BA-C2BEAB06EE6B}">
      <dgm:prSet/>
      <dgm:spPr/>
      <dgm:t>
        <a:bodyPr/>
        <a:lstStyle/>
        <a:p>
          <a:endParaRPr lang="en-US"/>
        </a:p>
      </dgm:t>
    </dgm:pt>
    <dgm:pt modelId="{F9F1C329-B2CA-4BA9-AF93-6E76D4445B10}" type="sibTrans" cxnId="{A93E80C1-1528-4B86-B0BA-C2BEAB06EE6B}">
      <dgm:prSet/>
      <dgm:spPr/>
      <dgm:t>
        <a:bodyPr/>
        <a:lstStyle/>
        <a:p>
          <a:endParaRPr lang="en-US"/>
        </a:p>
      </dgm:t>
    </dgm:pt>
    <dgm:pt modelId="{90C56D7E-40A1-42B4-8CE5-AA9BB3974C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  <a:ln w="19050"/>
      </dgm:spPr>
      <dgm:t>
        <a:bodyPr/>
        <a:lstStyle/>
        <a:p>
          <a:pPr algn="ctr"/>
          <a:r>
            <a:rPr lang="en-US" sz="2000" b="1" err="1" smtClean="0">
              <a:solidFill>
                <a:schemeClr val="bg1"/>
              </a:solidFill>
            </a:rPr>
            <a:t>SoC</a:t>
          </a:r>
          <a:r>
            <a:rPr lang="en-US" sz="2000" b="1" smtClean="0">
              <a:solidFill>
                <a:schemeClr val="bg1"/>
              </a:solidFill>
            </a:rPr>
            <a:t> ROM Bootloader</a:t>
          </a:r>
          <a:endParaRPr lang="en-US" sz="2000" b="1">
            <a:solidFill>
              <a:schemeClr val="bg1"/>
            </a:solidFill>
          </a:endParaRPr>
        </a:p>
      </dgm:t>
    </dgm:pt>
    <dgm:pt modelId="{B6E82A4F-66BA-4F05-9A61-1696A2B845D1}" type="parTrans" cxnId="{C318A385-2EC1-42DE-97B3-39050DD6E74A}">
      <dgm:prSet/>
      <dgm:spPr/>
      <dgm:t>
        <a:bodyPr/>
        <a:lstStyle/>
        <a:p>
          <a:endParaRPr lang="en-US"/>
        </a:p>
      </dgm:t>
    </dgm:pt>
    <dgm:pt modelId="{A8B9F962-DD25-45F8-972D-295C91A92883}" type="sibTrans" cxnId="{C318A385-2EC1-42DE-97B3-39050DD6E74A}">
      <dgm:prSet/>
      <dgm:spPr/>
      <dgm:t>
        <a:bodyPr/>
        <a:lstStyle/>
        <a:p>
          <a:endParaRPr lang="en-US"/>
        </a:p>
      </dgm:t>
    </dgm:pt>
    <dgm:pt modelId="{7B2D77AE-ED2C-4EFF-B9AD-A3F6C41ADBB1}" type="pres">
      <dgm:prSet presAssocID="{CE590857-FFFF-482E-9DE2-472AB98141EA}" presName="linear" presStyleCnt="0">
        <dgm:presLayoutVars>
          <dgm:animLvl val="lvl"/>
          <dgm:resizeHandles val="exact"/>
        </dgm:presLayoutVars>
      </dgm:prSet>
      <dgm:spPr/>
    </dgm:pt>
    <dgm:pt modelId="{4B39BC0C-9506-432B-9700-7A254F1E01EE}" type="pres">
      <dgm:prSet presAssocID="{1D0EA635-8C8A-4C10-BBB4-1F2D8B9D5528}" presName="parentText" presStyleLbl="node1" presStyleIdx="0" presStyleCnt="3" custLinFactY="-135545" custLinFactNeighborX="-144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F1AC-F3AA-4C85-8A38-AF004912D1D1}" type="pres">
      <dgm:prSet presAssocID="{2E6F6A41-FAC6-4945-9377-D76AD2602124}" presName="spacer" presStyleCnt="0"/>
      <dgm:spPr/>
    </dgm:pt>
    <dgm:pt modelId="{3CAD4FC2-E323-4573-88C3-C1436196B3E8}" type="pres">
      <dgm:prSet presAssocID="{60BBDAEF-E1C6-4267-A5C1-F4AAA0F21B9D}" presName="parentText" presStyleLbl="node1" presStyleIdx="1" presStyleCnt="3" custScaleY="101840" custLinFactY="-2536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BAC8-CC0C-411E-9496-209CAA472B57}" type="pres">
      <dgm:prSet presAssocID="{F9F1C329-B2CA-4BA9-AF93-6E76D4445B10}" presName="spacer" presStyleCnt="0"/>
      <dgm:spPr/>
    </dgm:pt>
    <dgm:pt modelId="{880E82BC-D370-4CCE-BFF1-3E5E1D565FEA}" type="pres">
      <dgm:prSet presAssocID="{90C56D7E-40A1-42B4-8CE5-AA9BB3974C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3FCAA-D4DA-4528-80A6-CCBC4272050E}" type="presOf" srcId="{1D0EA635-8C8A-4C10-BBB4-1F2D8B9D5528}" destId="{4B39BC0C-9506-432B-9700-7A254F1E01EE}" srcOrd="0" destOrd="0" presId="urn:microsoft.com/office/officeart/2005/8/layout/vList2"/>
    <dgm:cxn modelId="{0DD56043-8FF3-4BAB-9F96-03D00CA65D5D}" type="presOf" srcId="{CE590857-FFFF-482E-9DE2-472AB98141EA}" destId="{7B2D77AE-ED2C-4EFF-B9AD-A3F6C41ADBB1}" srcOrd="0" destOrd="0" presId="urn:microsoft.com/office/officeart/2005/8/layout/vList2"/>
    <dgm:cxn modelId="{CDA9A27E-177F-491F-88FF-F4C2BD4EB559}" type="presOf" srcId="{60BBDAEF-E1C6-4267-A5C1-F4AAA0F21B9D}" destId="{3CAD4FC2-E323-4573-88C3-C1436196B3E8}" srcOrd="0" destOrd="0" presId="urn:microsoft.com/office/officeart/2005/8/layout/vList2"/>
    <dgm:cxn modelId="{A93E80C1-1528-4B86-B0BA-C2BEAB06EE6B}" srcId="{CE590857-FFFF-482E-9DE2-472AB98141EA}" destId="{60BBDAEF-E1C6-4267-A5C1-F4AAA0F21B9D}" srcOrd="1" destOrd="0" parTransId="{F4386BB2-6EA7-4908-919B-6D76A5AE152B}" sibTransId="{F9F1C329-B2CA-4BA9-AF93-6E76D4445B10}"/>
    <dgm:cxn modelId="{C318A385-2EC1-42DE-97B3-39050DD6E74A}" srcId="{CE590857-FFFF-482E-9DE2-472AB98141EA}" destId="{90C56D7E-40A1-42B4-8CE5-AA9BB3974C2D}" srcOrd="2" destOrd="0" parTransId="{B6E82A4F-66BA-4F05-9A61-1696A2B845D1}" sibTransId="{A8B9F962-DD25-45F8-972D-295C91A92883}"/>
    <dgm:cxn modelId="{A244A620-FD6A-4B9F-8177-262AE0626086}" type="presOf" srcId="{90C56D7E-40A1-42B4-8CE5-AA9BB3974C2D}" destId="{880E82BC-D370-4CCE-BFF1-3E5E1D565FEA}" srcOrd="0" destOrd="0" presId="urn:microsoft.com/office/officeart/2005/8/layout/vList2"/>
    <dgm:cxn modelId="{F492D322-1365-48D7-B2AB-834187A5C486}" srcId="{CE590857-FFFF-482E-9DE2-472AB98141EA}" destId="{1D0EA635-8C8A-4C10-BBB4-1F2D8B9D5528}" srcOrd="0" destOrd="0" parTransId="{32462BB3-0980-4B57-9CD8-9629C01319FE}" sibTransId="{2E6F6A41-FAC6-4945-9377-D76AD2602124}"/>
    <dgm:cxn modelId="{178A523F-9A53-41B8-BAF2-08FD0CBA7632}" type="presParOf" srcId="{7B2D77AE-ED2C-4EFF-B9AD-A3F6C41ADBB1}" destId="{4B39BC0C-9506-432B-9700-7A254F1E01EE}" srcOrd="0" destOrd="0" presId="urn:microsoft.com/office/officeart/2005/8/layout/vList2"/>
    <dgm:cxn modelId="{9078A886-584A-4359-AB16-7F9BCEB77C60}" type="presParOf" srcId="{7B2D77AE-ED2C-4EFF-B9AD-A3F6C41ADBB1}" destId="{1E5DF1AC-F3AA-4C85-8A38-AF004912D1D1}" srcOrd="1" destOrd="0" presId="urn:microsoft.com/office/officeart/2005/8/layout/vList2"/>
    <dgm:cxn modelId="{CE09BA58-C249-4288-81D7-B99C02A5C149}" type="presParOf" srcId="{7B2D77AE-ED2C-4EFF-B9AD-A3F6C41ADBB1}" destId="{3CAD4FC2-E323-4573-88C3-C1436196B3E8}" srcOrd="2" destOrd="0" presId="urn:microsoft.com/office/officeart/2005/8/layout/vList2"/>
    <dgm:cxn modelId="{AD7BCA3C-E963-4671-80AC-EC271EFE97D0}" type="presParOf" srcId="{7B2D77AE-ED2C-4EFF-B9AD-A3F6C41ADBB1}" destId="{D783BAC8-CC0C-411E-9496-209CAA472B57}" srcOrd="3" destOrd="0" presId="urn:microsoft.com/office/officeart/2005/8/layout/vList2"/>
    <dgm:cxn modelId="{731C4A65-49DD-43E5-8187-7A77EB444A2B}" type="presParOf" srcId="{7B2D77AE-ED2C-4EFF-B9AD-A3F6C41ADBB1}" destId="{880E82BC-D370-4CCE-BFF1-3E5E1D565FEA}" srcOrd="4" destOrd="0" presId="urn:microsoft.com/office/officeart/2005/8/layout/vList2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90857-FFFF-482E-9DE2-472AB98141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</dgm:pt>
    <dgm:pt modelId="{1D0EA635-8C8A-4C10-BBB4-1F2D8B9D552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 smtClean="0">
              <a:solidFill>
                <a:schemeClr val="bg1"/>
              </a:solidFill>
            </a:rPr>
            <a:t/>
          </a:r>
          <a:br>
            <a:rPr lang="en-US" sz="2000" b="1" smtClean="0">
              <a:solidFill>
                <a:schemeClr val="bg1"/>
              </a:solidFill>
            </a:rPr>
          </a:br>
          <a:r>
            <a:rPr lang="en-US" sz="2000" b="1" smtClean="0">
              <a:solidFill>
                <a:schemeClr val="bg1"/>
              </a:solidFill>
            </a:rPr>
            <a:t>Second Stage Bootloader</a:t>
          </a:r>
          <a:br>
            <a:rPr lang="en-US" sz="2000" b="1" smtClean="0">
              <a:solidFill>
                <a:schemeClr val="bg1"/>
              </a:solidFill>
            </a:rPr>
          </a:br>
          <a:endParaRPr lang="en-US" sz="2000" b="1">
            <a:solidFill>
              <a:schemeClr val="bg1"/>
            </a:solidFill>
          </a:endParaRPr>
        </a:p>
      </dgm:t>
    </dgm:pt>
    <dgm:pt modelId="{32462BB3-0980-4B57-9CD8-9629C01319FE}" type="parTrans" cxnId="{F492D322-1365-48D7-B2AB-834187A5C486}">
      <dgm:prSet/>
      <dgm:spPr/>
      <dgm:t>
        <a:bodyPr/>
        <a:lstStyle/>
        <a:p>
          <a:endParaRPr lang="en-US"/>
        </a:p>
      </dgm:t>
    </dgm:pt>
    <dgm:pt modelId="{2E6F6A41-FAC6-4945-9377-D76AD2602124}" type="sibTrans" cxnId="{F492D322-1365-48D7-B2AB-834187A5C486}">
      <dgm:prSet/>
      <dgm:spPr/>
      <dgm:t>
        <a:bodyPr/>
        <a:lstStyle/>
        <a:p>
          <a:endParaRPr lang="en-US"/>
        </a:p>
      </dgm:t>
    </dgm:pt>
    <dgm:pt modelId="{60BBDAEF-E1C6-4267-A5C1-F4AAA0F21B9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19050">
          <a:solidFill>
            <a:schemeClr val="tx1"/>
          </a:solidFill>
        </a:ln>
      </dgm:spPr>
      <dgm:t>
        <a:bodyPr/>
        <a:lstStyle/>
        <a:p>
          <a:pPr algn="ctr"/>
          <a:endParaRPr lang="en-US" sz="2000" b="1" smtClean="0"/>
        </a:p>
        <a:p>
          <a:pPr algn="ctr"/>
          <a:r>
            <a:rPr lang="en-US" sz="2000" b="1" smtClean="0"/>
            <a:t>First Stage Bootloader </a:t>
          </a:r>
          <a:br>
            <a:rPr lang="en-US" sz="2000" b="1" smtClean="0"/>
          </a:br>
          <a:endParaRPr lang="en-US" sz="2000" b="1"/>
        </a:p>
      </dgm:t>
    </dgm:pt>
    <dgm:pt modelId="{F4386BB2-6EA7-4908-919B-6D76A5AE152B}" type="parTrans" cxnId="{A93E80C1-1528-4B86-B0BA-C2BEAB06EE6B}">
      <dgm:prSet/>
      <dgm:spPr/>
      <dgm:t>
        <a:bodyPr/>
        <a:lstStyle/>
        <a:p>
          <a:endParaRPr lang="en-US"/>
        </a:p>
      </dgm:t>
    </dgm:pt>
    <dgm:pt modelId="{F9F1C329-B2CA-4BA9-AF93-6E76D4445B10}" type="sibTrans" cxnId="{A93E80C1-1528-4B86-B0BA-C2BEAB06EE6B}">
      <dgm:prSet/>
      <dgm:spPr/>
      <dgm:t>
        <a:bodyPr/>
        <a:lstStyle/>
        <a:p>
          <a:endParaRPr lang="en-US"/>
        </a:p>
      </dgm:t>
    </dgm:pt>
    <dgm:pt modelId="{90C56D7E-40A1-42B4-8CE5-AA9BB3974C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  <a:ln w="19050"/>
      </dgm:spPr>
      <dgm:t>
        <a:bodyPr/>
        <a:lstStyle/>
        <a:p>
          <a:pPr algn="ctr"/>
          <a:r>
            <a:rPr lang="en-US" sz="2000" b="1" err="1" smtClean="0">
              <a:solidFill>
                <a:schemeClr val="bg1"/>
              </a:solidFill>
            </a:rPr>
            <a:t>SoC</a:t>
          </a:r>
          <a:r>
            <a:rPr lang="en-US" sz="2000" b="1" smtClean="0">
              <a:solidFill>
                <a:schemeClr val="bg1"/>
              </a:solidFill>
            </a:rPr>
            <a:t> ROM Bootloader</a:t>
          </a:r>
          <a:endParaRPr lang="en-US" sz="2000" b="1">
            <a:solidFill>
              <a:schemeClr val="bg1"/>
            </a:solidFill>
          </a:endParaRPr>
        </a:p>
      </dgm:t>
    </dgm:pt>
    <dgm:pt modelId="{B6E82A4F-66BA-4F05-9A61-1696A2B845D1}" type="parTrans" cxnId="{C318A385-2EC1-42DE-97B3-39050DD6E74A}">
      <dgm:prSet/>
      <dgm:spPr/>
      <dgm:t>
        <a:bodyPr/>
        <a:lstStyle/>
        <a:p>
          <a:endParaRPr lang="en-US"/>
        </a:p>
      </dgm:t>
    </dgm:pt>
    <dgm:pt modelId="{A8B9F962-DD25-45F8-972D-295C91A92883}" type="sibTrans" cxnId="{C318A385-2EC1-42DE-97B3-39050DD6E74A}">
      <dgm:prSet/>
      <dgm:spPr/>
      <dgm:t>
        <a:bodyPr/>
        <a:lstStyle/>
        <a:p>
          <a:endParaRPr lang="en-US"/>
        </a:p>
      </dgm:t>
    </dgm:pt>
    <dgm:pt modelId="{7B2D77AE-ED2C-4EFF-B9AD-A3F6C41ADBB1}" type="pres">
      <dgm:prSet presAssocID="{CE590857-FFFF-482E-9DE2-472AB98141EA}" presName="linear" presStyleCnt="0">
        <dgm:presLayoutVars>
          <dgm:animLvl val="lvl"/>
          <dgm:resizeHandles val="exact"/>
        </dgm:presLayoutVars>
      </dgm:prSet>
      <dgm:spPr/>
    </dgm:pt>
    <dgm:pt modelId="{4B39BC0C-9506-432B-9700-7A254F1E01EE}" type="pres">
      <dgm:prSet presAssocID="{1D0EA635-8C8A-4C10-BBB4-1F2D8B9D5528}" presName="parentText" presStyleLbl="node1" presStyleIdx="0" presStyleCnt="3" custLinFactY="-135545" custLinFactNeighborX="-144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F1AC-F3AA-4C85-8A38-AF004912D1D1}" type="pres">
      <dgm:prSet presAssocID="{2E6F6A41-FAC6-4945-9377-D76AD2602124}" presName="spacer" presStyleCnt="0"/>
      <dgm:spPr/>
    </dgm:pt>
    <dgm:pt modelId="{3CAD4FC2-E323-4573-88C3-C1436196B3E8}" type="pres">
      <dgm:prSet presAssocID="{60BBDAEF-E1C6-4267-A5C1-F4AAA0F21B9D}" presName="parentText" presStyleLbl="node1" presStyleIdx="1" presStyleCnt="3" custScaleY="101840" custLinFactY="-2536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BAC8-CC0C-411E-9496-209CAA472B57}" type="pres">
      <dgm:prSet presAssocID="{F9F1C329-B2CA-4BA9-AF93-6E76D4445B10}" presName="spacer" presStyleCnt="0"/>
      <dgm:spPr/>
    </dgm:pt>
    <dgm:pt modelId="{880E82BC-D370-4CCE-BFF1-3E5E1D565FEA}" type="pres">
      <dgm:prSet presAssocID="{90C56D7E-40A1-42B4-8CE5-AA9BB3974C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3FCAA-D4DA-4528-80A6-CCBC4272050E}" type="presOf" srcId="{1D0EA635-8C8A-4C10-BBB4-1F2D8B9D5528}" destId="{4B39BC0C-9506-432B-9700-7A254F1E01EE}" srcOrd="0" destOrd="0" presId="urn:microsoft.com/office/officeart/2005/8/layout/vList2"/>
    <dgm:cxn modelId="{0DD56043-8FF3-4BAB-9F96-03D00CA65D5D}" type="presOf" srcId="{CE590857-FFFF-482E-9DE2-472AB98141EA}" destId="{7B2D77AE-ED2C-4EFF-B9AD-A3F6C41ADBB1}" srcOrd="0" destOrd="0" presId="urn:microsoft.com/office/officeart/2005/8/layout/vList2"/>
    <dgm:cxn modelId="{CDA9A27E-177F-491F-88FF-F4C2BD4EB559}" type="presOf" srcId="{60BBDAEF-E1C6-4267-A5C1-F4AAA0F21B9D}" destId="{3CAD4FC2-E323-4573-88C3-C1436196B3E8}" srcOrd="0" destOrd="0" presId="urn:microsoft.com/office/officeart/2005/8/layout/vList2"/>
    <dgm:cxn modelId="{A93E80C1-1528-4B86-B0BA-C2BEAB06EE6B}" srcId="{CE590857-FFFF-482E-9DE2-472AB98141EA}" destId="{60BBDAEF-E1C6-4267-A5C1-F4AAA0F21B9D}" srcOrd="1" destOrd="0" parTransId="{F4386BB2-6EA7-4908-919B-6D76A5AE152B}" sibTransId="{F9F1C329-B2CA-4BA9-AF93-6E76D4445B10}"/>
    <dgm:cxn modelId="{C318A385-2EC1-42DE-97B3-39050DD6E74A}" srcId="{CE590857-FFFF-482E-9DE2-472AB98141EA}" destId="{90C56D7E-40A1-42B4-8CE5-AA9BB3974C2D}" srcOrd="2" destOrd="0" parTransId="{B6E82A4F-66BA-4F05-9A61-1696A2B845D1}" sibTransId="{A8B9F962-DD25-45F8-972D-295C91A92883}"/>
    <dgm:cxn modelId="{A244A620-FD6A-4B9F-8177-262AE0626086}" type="presOf" srcId="{90C56D7E-40A1-42B4-8CE5-AA9BB3974C2D}" destId="{880E82BC-D370-4CCE-BFF1-3E5E1D565FEA}" srcOrd="0" destOrd="0" presId="urn:microsoft.com/office/officeart/2005/8/layout/vList2"/>
    <dgm:cxn modelId="{F492D322-1365-48D7-B2AB-834187A5C486}" srcId="{CE590857-FFFF-482E-9DE2-472AB98141EA}" destId="{1D0EA635-8C8A-4C10-BBB4-1F2D8B9D5528}" srcOrd="0" destOrd="0" parTransId="{32462BB3-0980-4B57-9CD8-9629C01319FE}" sibTransId="{2E6F6A41-FAC6-4945-9377-D76AD2602124}"/>
    <dgm:cxn modelId="{178A523F-9A53-41B8-BAF2-08FD0CBA7632}" type="presParOf" srcId="{7B2D77AE-ED2C-4EFF-B9AD-A3F6C41ADBB1}" destId="{4B39BC0C-9506-432B-9700-7A254F1E01EE}" srcOrd="0" destOrd="0" presId="urn:microsoft.com/office/officeart/2005/8/layout/vList2"/>
    <dgm:cxn modelId="{9078A886-584A-4359-AB16-7F9BCEB77C60}" type="presParOf" srcId="{7B2D77AE-ED2C-4EFF-B9AD-A3F6C41ADBB1}" destId="{1E5DF1AC-F3AA-4C85-8A38-AF004912D1D1}" srcOrd="1" destOrd="0" presId="urn:microsoft.com/office/officeart/2005/8/layout/vList2"/>
    <dgm:cxn modelId="{CE09BA58-C249-4288-81D7-B99C02A5C149}" type="presParOf" srcId="{7B2D77AE-ED2C-4EFF-B9AD-A3F6C41ADBB1}" destId="{3CAD4FC2-E323-4573-88C3-C1436196B3E8}" srcOrd="2" destOrd="0" presId="urn:microsoft.com/office/officeart/2005/8/layout/vList2"/>
    <dgm:cxn modelId="{AD7BCA3C-E963-4671-80AC-EC271EFE97D0}" type="presParOf" srcId="{7B2D77AE-ED2C-4EFF-B9AD-A3F6C41ADBB1}" destId="{D783BAC8-CC0C-411E-9496-209CAA472B57}" srcOrd="3" destOrd="0" presId="urn:microsoft.com/office/officeart/2005/8/layout/vList2"/>
    <dgm:cxn modelId="{731C4A65-49DD-43E5-8187-7A77EB444A2B}" type="presParOf" srcId="{7B2D77AE-ED2C-4EFF-B9AD-A3F6C41ADBB1}" destId="{880E82BC-D370-4CCE-BFF1-3E5E1D565FEA}" srcOrd="4" destOrd="0" presId="urn:microsoft.com/office/officeart/2005/8/layout/vList2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BC0C-9506-432B-9700-7A254F1E01EE}">
      <dsp:nvSpPr>
        <dsp:cNvPr id="0" name=""/>
        <dsp:cNvSpPr/>
      </dsp:nvSpPr>
      <dsp:spPr>
        <a:xfrm>
          <a:off x="0" y="0"/>
          <a:ext cx="1961002" cy="7433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19050"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/>
          </a:r>
          <a:br>
            <a:rPr lang="en-US" sz="2000" b="1" kern="1200" smtClean="0">
              <a:solidFill>
                <a:schemeClr val="bg1"/>
              </a:solidFill>
            </a:rPr>
          </a:br>
          <a:r>
            <a:rPr lang="en-US" sz="2000" b="1" kern="1200" smtClean="0">
              <a:solidFill>
                <a:schemeClr val="bg1"/>
              </a:solidFill>
            </a:rPr>
            <a:t>Second Stage Bootloader</a:t>
          </a:r>
          <a:br>
            <a:rPr lang="en-US" sz="2000" b="1" kern="1200" smtClean="0">
              <a:solidFill>
                <a:schemeClr val="bg1"/>
              </a:solidFill>
            </a:rPr>
          </a:br>
          <a:endParaRPr lang="en-US" sz="2000" b="1" kern="1200">
            <a:solidFill>
              <a:schemeClr val="bg1"/>
            </a:solidFill>
          </a:endParaRPr>
        </a:p>
      </dsp:txBody>
      <dsp:txXfrm>
        <a:off x="36285" y="36285"/>
        <a:ext cx="1888432" cy="670730"/>
      </dsp:txXfrm>
    </dsp:sp>
    <dsp:sp modelId="{3CAD4FC2-E323-4573-88C3-C1436196B3E8}">
      <dsp:nvSpPr>
        <dsp:cNvPr id="0" name=""/>
        <dsp:cNvSpPr/>
      </dsp:nvSpPr>
      <dsp:spPr>
        <a:xfrm>
          <a:off x="0" y="745967"/>
          <a:ext cx="1961002" cy="756977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First Stage Bootloader </a:t>
          </a:r>
          <a:br>
            <a:rPr lang="en-US" sz="2000" b="1" kern="1200" smtClean="0"/>
          </a:br>
          <a:endParaRPr lang="en-US" sz="2000" b="1" kern="1200"/>
        </a:p>
      </dsp:txBody>
      <dsp:txXfrm>
        <a:off x="36953" y="782920"/>
        <a:ext cx="1887096" cy="683071"/>
      </dsp:txXfrm>
    </dsp:sp>
    <dsp:sp modelId="{880E82BC-D370-4CCE-BFF1-3E5E1D565FEA}">
      <dsp:nvSpPr>
        <dsp:cNvPr id="0" name=""/>
        <dsp:cNvSpPr/>
      </dsp:nvSpPr>
      <dsp:spPr>
        <a:xfrm>
          <a:off x="0" y="1535759"/>
          <a:ext cx="1961002" cy="74330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err="1" smtClean="0">
              <a:solidFill>
                <a:schemeClr val="bg1"/>
              </a:solidFill>
            </a:rPr>
            <a:t>SoC</a:t>
          </a:r>
          <a:r>
            <a:rPr lang="en-US" sz="2000" b="1" kern="1200" smtClean="0">
              <a:solidFill>
                <a:schemeClr val="bg1"/>
              </a:solidFill>
            </a:rPr>
            <a:t> ROM Bootloader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36285" y="1572044"/>
        <a:ext cx="1888432" cy="67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BC0C-9506-432B-9700-7A254F1E01EE}">
      <dsp:nvSpPr>
        <dsp:cNvPr id="0" name=""/>
        <dsp:cNvSpPr/>
      </dsp:nvSpPr>
      <dsp:spPr>
        <a:xfrm>
          <a:off x="0" y="0"/>
          <a:ext cx="1961002" cy="7433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19050"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/>
          </a:r>
          <a:br>
            <a:rPr lang="en-US" sz="2000" b="1" kern="1200" smtClean="0">
              <a:solidFill>
                <a:schemeClr val="bg1"/>
              </a:solidFill>
            </a:rPr>
          </a:br>
          <a:r>
            <a:rPr lang="en-US" sz="2000" b="1" kern="1200" smtClean="0">
              <a:solidFill>
                <a:schemeClr val="bg1"/>
              </a:solidFill>
            </a:rPr>
            <a:t>Second Stage Bootloader</a:t>
          </a:r>
          <a:br>
            <a:rPr lang="en-US" sz="2000" b="1" kern="1200" smtClean="0">
              <a:solidFill>
                <a:schemeClr val="bg1"/>
              </a:solidFill>
            </a:rPr>
          </a:br>
          <a:endParaRPr lang="en-US" sz="2000" b="1" kern="1200">
            <a:solidFill>
              <a:schemeClr val="bg1"/>
            </a:solidFill>
          </a:endParaRPr>
        </a:p>
      </dsp:txBody>
      <dsp:txXfrm>
        <a:off x="36285" y="36285"/>
        <a:ext cx="1888432" cy="670730"/>
      </dsp:txXfrm>
    </dsp:sp>
    <dsp:sp modelId="{3CAD4FC2-E323-4573-88C3-C1436196B3E8}">
      <dsp:nvSpPr>
        <dsp:cNvPr id="0" name=""/>
        <dsp:cNvSpPr/>
      </dsp:nvSpPr>
      <dsp:spPr>
        <a:xfrm>
          <a:off x="0" y="745967"/>
          <a:ext cx="1961002" cy="756977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First Stage Bootloader </a:t>
          </a:r>
          <a:br>
            <a:rPr lang="en-US" sz="2000" b="1" kern="1200" smtClean="0"/>
          </a:br>
          <a:endParaRPr lang="en-US" sz="2000" b="1" kern="1200"/>
        </a:p>
      </dsp:txBody>
      <dsp:txXfrm>
        <a:off x="36953" y="782920"/>
        <a:ext cx="1887096" cy="683071"/>
      </dsp:txXfrm>
    </dsp:sp>
    <dsp:sp modelId="{880E82BC-D370-4CCE-BFF1-3E5E1D565FEA}">
      <dsp:nvSpPr>
        <dsp:cNvPr id="0" name=""/>
        <dsp:cNvSpPr/>
      </dsp:nvSpPr>
      <dsp:spPr>
        <a:xfrm>
          <a:off x="0" y="1535759"/>
          <a:ext cx="1961002" cy="74330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err="1" smtClean="0">
              <a:solidFill>
                <a:schemeClr val="bg1"/>
              </a:solidFill>
            </a:rPr>
            <a:t>SoC</a:t>
          </a:r>
          <a:r>
            <a:rPr lang="en-US" sz="2000" b="1" kern="1200" smtClean="0">
              <a:solidFill>
                <a:schemeClr val="bg1"/>
              </a:solidFill>
            </a:rPr>
            <a:t> ROM Bootloader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36285" y="1572044"/>
        <a:ext cx="1888432" cy="67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EA517-E501-4CA8-AB90-E9279BB9084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58D5-BC38-4BCB-8360-1EF771A3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Bootloader</a:t>
            </a:r>
          </a:p>
          <a:p>
            <a:r>
              <a:rPr lang="vi-VN" smtClean="0"/>
              <a:t>Soc được cấp nguồn và bắt đầu thực thi tại </a:t>
            </a:r>
            <a:r>
              <a:rPr lang="en-US" smtClean="0"/>
              <a:t>reset</a:t>
            </a:r>
            <a:r>
              <a:rPr lang="en-US" baseline="0" smtClean="0"/>
              <a:t> vector </a:t>
            </a:r>
            <a:r>
              <a:rPr lang="vi-VN" smtClean="0"/>
              <a:t>được cung cấp cho bộ tải khởi động ROM.</a:t>
            </a:r>
          </a:p>
          <a:p>
            <a:r>
              <a:rPr lang="vi-VN" smtClean="0"/>
              <a:t>Bộ tải khởi động ROM tải Bộ tải khởi động giai đoạn đầu tiên từ thiết bị khởi động vào bộ nhớ</a:t>
            </a:r>
            <a:r>
              <a:rPr lang="en-US" smtClean="0"/>
              <a:t> bên</a:t>
            </a:r>
            <a:r>
              <a:rPr lang="en-US" baseline="0" smtClean="0"/>
              <a:t> </a:t>
            </a:r>
            <a:r>
              <a:rPr lang="en-US" smtClean="0"/>
              <a:t>trong</a:t>
            </a:r>
            <a:r>
              <a:rPr lang="vi-VN" smtClean="0"/>
              <a:t> SoC</a:t>
            </a:r>
            <a:r>
              <a:rPr lang="en-US" baseline="0" smtClean="0"/>
              <a:t> </a:t>
            </a:r>
            <a:r>
              <a:rPr lang="vi-VN" smtClean="0"/>
              <a:t>và chuyển điều khiển cho nó.</a:t>
            </a:r>
          </a:p>
          <a:p>
            <a:r>
              <a:rPr lang="vi-VN" smtClean="0"/>
              <a:t>Bộ tải khởi động giai đoạn thứ nhất sao chép Bộ tải khởi động giai đoạn thứ hai vào RAM và chuyển điều khiển cho nó.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Kernel</a:t>
            </a:r>
          </a:p>
          <a:p>
            <a:r>
              <a:rPr lang="en-US" smtClean="0"/>
              <a:t>Bộ</a:t>
            </a:r>
            <a:r>
              <a:rPr lang="en-US" baseline="0" smtClean="0"/>
              <a:t> tải khởi động giai đoạn hai sẽ đọc cấu hình cài đăt.</a:t>
            </a:r>
          </a:p>
          <a:p>
            <a:r>
              <a:rPr lang="en-US" baseline="0" smtClean="0"/>
              <a:t>Tìm và tải kernel cùng dtb vào RAM </a:t>
            </a:r>
          </a:p>
          <a:p>
            <a:r>
              <a:rPr lang="en-US" baseline="0" smtClean="0"/>
              <a:t>Setups kernel boot args</a:t>
            </a:r>
          </a:p>
          <a:p>
            <a:r>
              <a:rPr lang="en-US" baseline="0" smtClean="0"/>
              <a:t>Trao quyền điều khiển lại cho Kernel. Kernel sẽ sử dụng Boot Args và DTB để khởi tạo chính nó và các thiết bị phần cứng.</a:t>
            </a:r>
          </a:p>
          <a:p>
            <a:endParaRPr lang="en-US" baseline="0" smtClean="0"/>
          </a:p>
          <a:p>
            <a:r>
              <a:rPr lang="en-US" baseline="0" smtClean="0"/>
              <a:t>User </a:t>
            </a:r>
          </a:p>
          <a:p>
            <a:r>
              <a:rPr lang="en-US" baseline="0" smtClean="0"/>
              <a:t>Sử dụng Boot Args, định vị Kernel và mount-liên kết rootfs.</a:t>
            </a:r>
          </a:p>
          <a:p>
            <a:r>
              <a:rPr lang="en-US" baseline="0" smtClean="0"/>
              <a:t>Kernel run Init Process để khởi động Userspace</a:t>
            </a:r>
          </a:p>
          <a:p>
            <a:r>
              <a:rPr lang="en-US" baseline="0" smtClean="0"/>
              <a:t>Chương trình Init lúc này sinh ra các tiến trình cho người dung khác dựa trên cấu hình của nó.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Để</a:t>
            </a:r>
            <a:r>
              <a:rPr lang="en-US" baseline="0" smtClean="0"/>
              <a:t> chương trình có thể thực thi. Thì chương trình đó sẽ phải đặt trong bộ nhớ.</a:t>
            </a:r>
          </a:p>
          <a:p>
            <a:r>
              <a:rPr lang="en-US" baseline="0" smtClean="0"/>
              <a:t>Mã ROM được ghi tại nơi sản xuất và người dung không thể sửa đổi.</a:t>
            </a:r>
          </a:p>
          <a:p>
            <a:r>
              <a:rPr lang="en-US" smtClean="0"/>
              <a:t>ROM exc</a:t>
            </a:r>
            <a:r>
              <a:rPr lang="en-US" baseline="0" smtClean="0"/>
              <a:t> Vector Sẽ chuyển hướng đến rom code startup.</a:t>
            </a:r>
          </a:p>
          <a:p>
            <a:endParaRPr lang="en-US" baseline="0" smtClean="0"/>
          </a:p>
          <a:p>
            <a:endParaRPr lang="en-US" baseline="0" smtClean="0"/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Qui Trình Khởi Tạo Từ ROM</a:t>
            </a:r>
          </a:p>
          <a:p>
            <a:r>
              <a:rPr lang="en-US" baseline="0" smtClean="0"/>
              <a:t>Functional.</a:t>
            </a:r>
          </a:p>
          <a:p>
            <a:r>
              <a:rPr lang="en-US" baseline="0" smtClean="0"/>
              <a:t>Định cấu hình thiết bị và thiết bị ngoại vi chính.</a:t>
            </a:r>
          </a:p>
          <a:p>
            <a:r>
              <a:rPr lang="en-US" baseline="0" smtClean="0"/>
              <a:t>Thiết lập ngăn xếp. Định cấu hình cho watchdog timer 1 – 3 phút.</a:t>
            </a:r>
          </a:p>
          <a:p>
            <a:r>
              <a:rPr lang="en-US" baseline="0" smtClean="0"/>
              <a:t>Định cấu hình PLL và đồng hồ hệ thống để chuẩn bị cho giai đoạn khởi động tiếp theo </a:t>
            </a:r>
          </a:p>
          <a:p>
            <a:r>
              <a:rPr lang="en-US" baseline="0" smtClean="0"/>
              <a:t>Bắt đầu nguồn kiểm tra cho giai đoạn tiếp theo (SPL) </a:t>
            </a:r>
          </a:p>
          <a:p>
            <a:r>
              <a:rPr lang="en-US" baseline="0" smtClean="0"/>
              <a:t>Di chuyển mã bộ nạp khởi động (MLO) của giai đoạn khởi động tiếp theo vào bộ nhớ và chuẩn bị chạy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Qui trình</a:t>
            </a:r>
            <a:r>
              <a:rPr lang="en-US" baseline="0" smtClean="0"/>
              <a:t> khởi động SPL từ ROM</a:t>
            </a:r>
          </a:p>
          <a:p>
            <a:r>
              <a:rPr lang="en-US" smtClean="0"/>
              <a:t>Memory</a:t>
            </a:r>
            <a:r>
              <a:rPr lang="en-US" baseline="0" smtClean="0"/>
              <a:t> Devie  : flash memory, memory card 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NOR, NAND, MMC or SPI-EEPROM</a:t>
            </a:r>
            <a:r>
              <a:rPr lang="en-US" smtClean="0"/>
              <a:t> </a:t>
            </a:r>
            <a:endParaRPr lang="en-US" baseline="0" smtClean="0"/>
          </a:p>
          <a:p>
            <a:r>
              <a:rPr lang="en-US" baseline="0" smtClean="0"/>
              <a:t>Peripheral Booting : UART, USB, Ethenet	</a:t>
            </a:r>
          </a:p>
          <a:p>
            <a:endParaRPr lang="en-US" baseline="0" smtClean="0"/>
          </a:p>
          <a:p>
            <a:r>
              <a:rPr lang="en-US" smtClean="0"/>
              <a:t>HS – high</a:t>
            </a:r>
            <a:r>
              <a:rPr lang="en-US" baseline="0" smtClean="0"/>
              <a:t>-secure</a:t>
            </a:r>
          </a:p>
          <a:p>
            <a:r>
              <a:rPr lang="en-US" baseline="0" smtClean="0"/>
              <a:t>GP – general-purpose device </a:t>
            </a:r>
          </a:p>
          <a:p>
            <a:endParaRPr lang="en-US" baseline="0" smtClean="0"/>
          </a:p>
          <a:p>
            <a:r>
              <a:rPr lang="en-US" smtClean="0"/>
              <a:t>Deadloop</a:t>
            </a:r>
            <a:r>
              <a:rPr lang="en-US" baseline="0" smtClean="0"/>
              <a:t> 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 đoạn thứ hai được gọi là SPL, nhưng đôi khi nó được gọi là MLO.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 là giai đoạn trước khi U-Boot được khởi động và phải được nạp vào RAM bên trong từ nguồn khởi động (MMC, USB, SD, UART, v.v.).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 có rất ít chức năng. Trách nhiệm chính của SPL là khởi tạo hệ thống tối thiểu như DDR và ​​để đọc U-Boot và tải nó vào DDR.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 các rule cần thực hiện khi compile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Dependency: là các file cần thiết để tạo ra target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là câu lệnh compile để tạo ra Target từ Dependency. Action được thụt lùi vào 1 Tab (phím tab trên bàn phím) so với Target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là file đích, nghĩa là file được hình thành sau khi quá trình make được thực hiện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B660-CB7F-45AE-A6DF-7AAE94B3329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U-boot Build System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8" name="Picture 7" descr="Káº¿t quáº£ hÃ¬nh áº£nh cho beaglebone black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83" y="1543644"/>
            <a:ext cx="8045632" cy="50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BootRom will rely on bootconfig to determine boot device</a:t>
            </a:r>
            <a:r>
              <a:rPr lang="en-US" b="1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80" y="2390522"/>
            <a:ext cx="7675967" cy="44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Device List</a:t>
            </a:r>
            <a:r>
              <a:rPr lang="en-US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/>
              <a:t>Default mode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MMC1 (onboard eMMC).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MMC0 (microSD).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UART0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USB0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/>
              <a:t>S2 press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SPI0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MMC0 (microSD)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UART0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USB0</a:t>
            </a:r>
          </a:p>
          <a:p>
            <a:pPr lvl="1"/>
            <a:r>
              <a:rPr lang="en-US"/>
              <a:t>	</a:t>
            </a:r>
          </a:p>
          <a:p>
            <a:pPr lvl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16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Second level bootloader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/>
          </a:p>
          <a:p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The SPL must set up the memory controller and other essential parts of the </a:t>
            </a:r>
            <a:r>
              <a:rPr lang="en-US" smtClean="0"/>
              <a:t>system preparatory </a:t>
            </a:r>
            <a:r>
              <a:rPr lang="en-US"/>
              <a:t>to loading the </a:t>
            </a:r>
            <a:r>
              <a:rPr lang="en-US" b="1"/>
              <a:t>Tertiary Program Loader </a:t>
            </a:r>
            <a:r>
              <a:rPr lang="en-US"/>
              <a:t>(</a:t>
            </a:r>
            <a:r>
              <a:rPr lang="en-US" b="1"/>
              <a:t>TPL</a:t>
            </a:r>
            <a:r>
              <a:rPr lang="en-US"/>
              <a:t>) into DRAM </a:t>
            </a:r>
            <a:r>
              <a:rPr lang="en-US" smtClean="0"/>
              <a:t>.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/>
              <a:t>What did MLO (SPL) do?</a:t>
            </a:r>
          </a:p>
          <a:p>
            <a:pPr lvl="1"/>
            <a:r>
              <a:rPr lang="en-US" b="1"/>
              <a:t>			</a:t>
            </a:r>
          </a:p>
          <a:p>
            <a:pPr lvl="1"/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lvl="1"/>
            <a:r>
              <a:rPr lang="en-US"/>
              <a:t>	</a:t>
            </a:r>
          </a:p>
          <a:p>
            <a:pPr lvl="1"/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663" y="2167097"/>
            <a:ext cx="6180356" cy="3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980436"/>
            <a:ext cx="74582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Third level bootloader :</a:t>
            </a:r>
            <a:r>
              <a:rPr lang="en-US"/>
              <a:t>	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Now, at last, we are running a full bootloader, such as U-Boot or </a:t>
            </a:r>
            <a:r>
              <a:rPr lang="en-US" smtClean="0"/>
              <a:t>BareBox.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At the end of the third phase, there is a kernel in memory, waiting to be </a:t>
            </a:r>
            <a:r>
              <a:rPr lang="en-US" smtClean="0"/>
              <a:t>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Embedded </a:t>
            </a:r>
            <a:r>
              <a:rPr lang="en-US"/>
              <a:t>bootloaders usually disappear from memory once the kernel is running, </a:t>
            </a:r>
            <a:r>
              <a:rPr lang="en-US" smtClean="0"/>
              <a:t>and perform </a:t>
            </a:r>
            <a:r>
              <a:rPr lang="en-US"/>
              <a:t>no further part in the operation of the system.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702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894" y="2622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279" y="21911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1357636" y="4446212"/>
          <a:ext cx="1961002" cy="230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295887" y="2941070"/>
            <a:ext cx="1961002" cy="1128655"/>
          </a:xfrm>
          <a:prstGeom prst="round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Linux Kernel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Device Tree 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95888" y="1319409"/>
            <a:ext cx="1961001" cy="11017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File System</a:t>
            </a:r>
          </a:p>
          <a:p>
            <a:pPr algn="ctr"/>
            <a:r>
              <a:rPr lang="en-US" b="1" err="1" smtClean="0">
                <a:solidFill>
                  <a:schemeClr val="bg1"/>
                </a:solidFill>
              </a:rPr>
              <a:t>Init</a:t>
            </a:r>
            <a:r>
              <a:rPr lang="en-US" b="1" smtClean="0">
                <a:solidFill>
                  <a:schemeClr val="bg1"/>
                </a:solidFill>
              </a:rPr>
              <a:t> Process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709775" y="4286773"/>
            <a:ext cx="526151" cy="255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753541" y="2724022"/>
            <a:ext cx="438617" cy="15627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753540" y="1073791"/>
            <a:ext cx="482385" cy="16408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35924" y="4286774"/>
            <a:ext cx="10917103" cy="14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6438" y="2700458"/>
            <a:ext cx="10956074" cy="19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67496" y="1590727"/>
            <a:ext cx="168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Root file System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9623" y="4440660"/>
            <a:ext cx="300431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T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D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E</a:t>
            </a:r>
          </a:p>
          <a:p>
            <a:r>
              <a:rPr lang="en-US" sz="1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3" y="2787918"/>
            <a:ext cx="292662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KERNE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1"/>
          <p:cNvSpPr txBox="1"/>
          <p:nvPr/>
        </p:nvSpPr>
        <p:spPr>
          <a:xfrm>
            <a:off x="261882" y="1355630"/>
            <a:ext cx="272612" cy="95410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</a:rPr>
              <a:t>U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SER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9" name="TextBox 46"/>
          <p:cNvSpPr txBox="1"/>
          <p:nvPr/>
        </p:nvSpPr>
        <p:spPr>
          <a:xfrm>
            <a:off x="4665084" y="2990749"/>
            <a:ext cx="2829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Linux Kernel zimage/uimage</a:t>
            </a:r>
          </a:p>
        </p:txBody>
      </p:sp>
      <p:sp>
        <p:nvSpPr>
          <p:cNvPr id="22" name="TextBox 46"/>
          <p:cNvSpPr txBox="1"/>
          <p:nvPr/>
        </p:nvSpPr>
        <p:spPr>
          <a:xfrm>
            <a:off x="4665084" y="4606405"/>
            <a:ext cx="1810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U-boot + uEnv.txt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4663177" y="5386460"/>
            <a:ext cx="5408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SPL/MLO </a:t>
            </a:r>
            <a:r>
              <a:rPr lang="en-US"/>
              <a:t>( Secondary Program Loader/Memory Loader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5" name="TextBox 46"/>
          <p:cNvSpPr txBox="1"/>
          <p:nvPr/>
        </p:nvSpPr>
        <p:spPr>
          <a:xfrm>
            <a:off x="4636718" y="6166515"/>
            <a:ext cx="2697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AM335x ROM Bootloader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5084" y="3534104"/>
            <a:ext cx="2231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am335x-bonblack.dtb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0348" y="1801082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86707" y="3193005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85172" y="3715766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40348" y="4759234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3527" y="5559884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40347" y="6351181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782" y="2002851"/>
            <a:ext cx="68960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b="1"/>
              <a:t> </a:t>
            </a:r>
            <a:r>
              <a:rPr lang="en-US" sz="4000" b="1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/>
              <a:t> </a:t>
            </a:r>
            <a:r>
              <a:rPr lang="en-US" sz="4000" b="1" smtClean="0"/>
              <a:t>Makefile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/>
              <a:t> </a:t>
            </a:r>
            <a:r>
              <a:rPr lang="en-US" sz="4000" b="1" err="1" smtClean="0"/>
              <a:t>Uboot</a:t>
            </a:r>
            <a:r>
              <a:rPr lang="en-US" sz="4000" b="1" smtClean="0"/>
              <a:t> Source </a:t>
            </a:r>
            <a:r>
              <a:rPr lang="en-US" sz="4000" b="1"/>
              <a:t>C</a:t>
            </a:r>
            <a:r>
              <a:rPr lang="en-US" sz="4000" b="1" smtClean="0"/>
              <a:t>ode Analysis</a:t>
            </a:r>
          </a:p>
          <a:p>
            <a:endParaRPr lang="en-US" sz="3600" b="1"/>
          </a:p>
        </p:txBody>
      </p:sp>
      <p:sp>
        <p:nvSpPr>
          <p:cNvPr id="8" name="TextBox 7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AGENDA</a:t>
            </a:r>
            <a:endParaRPr lang="en-US" sz="5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2642" y="1268000"/>
            <a:ext cx="90238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mtClean="0"/>
              <a:t>What is Makefile 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Makefile is a script file containing information</a:t>
            </a:r>
            <a:r>
              <a:rPr lang="en-US" sz="240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Project structure (file, dependency).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Commands to create files.</a:t>
            </a:r>
            <a:endParaRPr lang="en-US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The make command will read the Makefile content</a:t>
            </a:r>
            <a:r>
              <a:rPr lang="en-US" sz="2400" smtClean="0"/>
              <a:t>.</a:t>
            </a:r>
          </a:p>
          <a:p>
            <a:pPr lvl="1"/>
            <a:endParaRPr lang="en-US" sz="2400" smtClean="0"/>
          </a:p>
          <a:p>
            <a:pPr lvl="1"/>
            <a:r>
              <a:rPr lang="en-US" sz="2400"/>
              <a:t>	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mtClean="0"/>
              <a:t>What is U-boot loader 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/>
              <a:t>U-boot is the bootloader commonly used on our allwinner SoCs.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/>
              <a:t>It provides the basic infrastructure to bring up a board to a point </a:t>
            </a:r>
          </a:p>
          <a:p>
            <a:r>
              <a:rPr lang="en-US" sz="2400"/>
              <a:t>           where it can load a linux kernel and start booting your operating</a:t>
            </a:r>
          </a:p>
          <a:p>
            <a:r>
              <a:rPr lang="en-US" sz="2400"/>
              <a:t>           system</a:t>
            </a:r>
            <a:r>
              <a:rPr lang="en-US" sz="2400" smtClean="0"/>
              <a:t>.</a:t>
            </a:r>
            <a:r>
              <a:rPr lang="en-US" sz="2400"/>
              <a:t>	</a:t>
            </a:r>
            <a:r>
              <a:rPr lang="en-US" sz="2400" smtClean="0"/>
              <a:t>	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18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171" y="1267556"/>
            <a:ext cx="842544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Source </a:t>
            </a:r>
            <a:r>
              <a:rPr lang="en-US" sz="3200" b="1" smtClean="0"/>
              <a:t>Code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smtClean="0"/>
              <a:t>arch</a:t>
            </a:r>
            <a:r>
              <a:rPr lang="en-US" sz="2000"/>
              <a:t>/ </a:t>
            </a:r>
          </a:p>
          <a:p>
            <a:r>
              <a:rPr lang="en-US" sz="2000"/>
              <a:t>	</a:t>
            </a:r>
            <a:r>
              <a:rPr lang="en-US" sz="2000" smtClean="0"/>
              <a:t>	Anything </a:t>
            </a:r>
            <a:r>
              <a:rPr lang="en-US" sz="2000"/>
              <a:t>arch or platform related </a:t>
            </a:r>
            <a:r>
              <a:rPr lang="en-US" sz="2000" smtClean="0"/>
              <a:t>: </a:t>
            </a:r>
            <a:r>
              <a:rPr lang="en-US" sz="2000"/>
              <a:t>CPU init, DRAM, clocks, 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board/ </a:t>
            </a:r>
          </a:p>
          <a:p>
            <a:r>
              <a:rPr lang="en-US" sz="2000"/>
              <a:t>	</a:t>
            </a:r>
            <a:r>
              <a:rPr lang="en-US" sz="2000" smtClean="0"/>
              <a:t>	Code </a:t>
            </a:r>
            <a:r>
              <a:rPr lang="en-US" sz="2000"/>
              <a:t>board specific Kconfig file specifying board header file, </a:t>
            </a:r>
          </a:p>
          <a:p>
            <a:r>
              <a:rPr lang="en-US" sz="2000"/>
              <a:t>	</a:t>
            </a:r>
            <a:r>
              <a:rPr lang="en-US" sz="2000" smtClean="0"/>
              <a:t>	board </a:t>
            </a:r>
            <a:r>
              <a:rPr lang="en-US" sz="2000"/>
              <a:t>file, paths, Make file for board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config/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board’s defconfigs.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include/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headers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include/configs/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board headers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scripts/</a:t>
            </a:r>
          </a:p>
          <a:p>
            <a:r>
              <a:rPr lang="en-US" sz="2000"/>
              <a:t>	</a:t>
            </a:r>
            <a:r>
              <a:rPr lang="en-US" sz="2000" smtClean="0"/>
              <a:t>	Various </a:t>
            </a:r>
            <a:r>
              <a:rPr lang="en-US" sz="2000"/>
              <a:t>build scripts and Makefiles.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/>
              <a:t>drivers/</a:t>
            </a:r>
          </a:p>
          <a:p>
            <a:pPr lvl="2"/>
            <a:r>
              <a:rPr lang="en-US" sz="2000" smtClean="0"/>
              <a:t>	All </a:t>
            </a:r>
            <a:r>
              <a:rPr lang="en-US" sz="2000"/>
              <a:t>drivers. </a:t>
            </a:r>
          </a:p>
        </p:txBody>
      </p:sp>
    </p:spTree>
    <p:extLst>
      <p:ext uri="{BB962C8B-B14F-4D97-AF65-F5344CB8AC3E}">
        <p14:creationId xmlns:p14="http://schemas.microsoft.com/office/powerpoint/2010/main" val="30674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Makefile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8927" y="1533588"/>
            <a:ext cx="24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smtClean="0"/>
              <a:t>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185" y="3336585"/>
            <a:ext cx="616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</a:t>
            </a:r>
            <a:r>
              <a:rPr lang="en-US" sz="2800" smtClean="0"/>
              <a:t>ellomake :  hello.c  main.c </a:t>
            </a:r>
          </a:p>
          <a:p>
            <a:r>
              <a:rPr lang="en-US" sz="2800"/>
              <a:t>	</a:t>
            </a:r>
            <a:r>
              <a:rPr lang="en-US" sz="2800" smtClean="0"/>
              <a:t>gcc –o hellomake hello.c main.c –I.</a:t>
            </a:r>
            <a:endParaRPr lang="en-US" sz="2800"/>
          </a:p>
        </p:txBody>
      </p:sp>
      <p:sp>
        <p:nvSpPr>
          <p:cNvPr id="4" name="Right Brace 3"/>
          <p:cNvSpPr/>
          <p:nvPr/>
        </p:nvSpPr>
        <p:spPr>
          <a:xfrm rot="16200000">
            <a:off x="4566613" y="2319615"/>
            <a:ext cx="328731" cy="150555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6627682" y="1986651"/>
            <a:ext cx="328731" cy="212821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239233" y="4140644"/>
            <a:ext cx="328731" cy="850793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7214486" y="2117464"/>
            <a:ext cx="328731" cy="490624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7396" y="2174973"/>
            <a:ext cx="110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Target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8117" y="2203107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Dependences</a:t>
            </a:r>
            <a:endParaRPr lang="en-US" sz="28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4050745" y="4970130"/>
            <a:ext cx="70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6803212" y="497013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rgbClr val="7030A0"/>
                </a:solidFill>
              </a:rPr>
              <a:t>Action</a:t>
            </a: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10451850" y="2891152"/>
            <a:ext cx="363628" cy="183925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20815" y="3549169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Rule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0676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Uboot Source Code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132" y="1443403"/>
            <a:ext cx="943937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Compile U-boot Command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/>
              <a:t>make ARCH=arm CROSS_COMPILE=arm-linux-gnueabihf- </a:t>
            </a:r>
          </a:p>
          <a:p>
            <a:pPr lvl="1"/>
            <a:r>
              <a:rPr lang="en-US" sz="2800"/>
              <a:t>      am335x_boneblack_vboot_defconfig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/>
              <a:t>make ARCH=arm CROSS_COMPILE=arm-linux-gnueabihf- </a:t>
            </a:r>
          </a:p>
          <a:p>
            <a:endParaRPr lang="en-US" sz="3200" b="1"/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How </a:t>
            </a:r>
            <a:r>
              <a:rPr lang="en-US" sz="3200" b="1"/>
              <a:t>to make uboot for arm </a:t>
            </a:r>
            <a:r>
              <a:rPr lang="en-US" sz="3200" b="1" smtClean="0"/>
              <a:t>architecture?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/>
              <a:t>make &lt;</a:t>
            </a:r>
            <a:r>
              <a:rPr lang="en-US" sz="3200" b="1" smtClean="0"/>
              <a:t>board_name&gt;_defconfig/menuconfig?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How </a:t>
            </a:r>
            <a:r>
              <a:rPr lang="en-US" sz="3200" b="1"/>
              <a:t>does Makefile use the .config file</a:t>
            </a:r>
            <a:r>
              <a:rPr lang="en-US" sz="3200" b="1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/>
              <a:t>How is u-boot.bin created</a:t>
            </a:r>
            <a:r>
              <a:rPr lang="en-US" sz="3200" b="1" smtClean="0"/>
              <a:t>?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4205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894" y="2622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279" y="21911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70423298"/>
              </p:ext>
            </p:extLst>
          </p:nvPr>
        </p:nvGraphicFramePr>
        <p:xfrm>
          <a:off x="1357636" y="4440660"/>
          <a:ext cx="1961002" cy="230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357636" y="2881611"/>
            <a:ext cx="1961002" cy="1128655"/>
          </a:xfrm>
          <a:prstGeom prst="round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Linux Kernel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Device Tree 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357636" y="1281791"/>
            <a:ext cx="1961001" cy="11017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File System</a:t>
            </a:r>
          </a:p>
          <a:p>
            <a:pPr algn="ctr"/>
            <a:r>
              <a:rPr lang="en-US" b="1" err="1" smtClean="0">
                <a:solidFill>
                  <a:schemeClr val="bg1"/>
                </a:solidFill>
              </a:rPr>
              <a:t>Init</a:t>
            </a:r>
            <a:r>
              <a:rPr lang="en-US" b="1" smtClean="0">
                <a:solidFill>
                  <a:schemeClr val="bg1"/>
                </a:solidFill>
              </a:rPr>
              <a:t> Process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709775" y="4286773"/>
            <a:ext cx="526151" cy="255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753541" y="2724022"/>
            <a:ext cx="438617" cy="15627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753540" y="1073791"/>
            <a:ext cx="482385" cy="16408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35924" y="4286774"/>
            <a:ext cx="10917103" cy="14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6438" y="2700458"/>
            <a:ext cx="10956074" cy="19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32257" y="4778466"/>
            <a:ext cx="8707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err="1"/>
              <a:t>soc</a:t>
            </a:r>
            <a:r>
              <a:rPr lang="en-US"/>
              <a:t> is powered and begins execution at reset vector </a:t>
            </a:r>
            <a:r>
              <a:rPr lang="en-US" smtClean="0"/>
              <a:t>control given </a:t>
            </a:r>
            <a:r>
              <a:rPr lang="en-US"/>
              <a:t>to </a:t>
            </a:r>
            <a:r>
              <a:rPr lang="en-US" smtClean="0"/>
              <a:t>ROM bootloader.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ROM </a:t>
            </a:r>
            <a:r>
              <a:rPr lang="en-US"/>
              <a:t>bootloader loads the First Stage Bootloader from the boot device </a:t>
            </a:r>
            <a:r>
              <a:rPr lang="en-US" smtClean="0"/>
              <a:t>into  </a:t>
            </a:r>
            <a:r>
              <a:rPr lang="en-US"/>
              <a:t>the </a:t>
            </a:r>
            <a:r>
              <a:rPr lang="en-US" smtClean="0"/>
              <a:t>internal </a:t>
            </a:r>
            <a:r>
              <a:rPr lang="en-US" err="1" smtClean="0"/>
              <a:t>SoC</a:t>
            </a:r>
            <a:r>
              <a:rPr lang="en-US" smtClean="0"/>
              <a:t> </a:t>
            </a:r>
            <a:r>
              <a:rPr lang="en-US"/>
              <a:t>memory and passes control to </a:t>
            </a:r>
            <a:r>
              <a:rPr lang="en-US" smtClean="0"/>
              <a:t>it.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Stage Bootloader copies the Second Stage Bootloader into RAM and passes control </a:t>
            </a:r>
            <a:r>
              <a:rPr lang="en-US" smtClean="0"/>
              <a:t>to </a:t>
            </a:r>
            <a:r>
              <a:rPr lang="en-US"/>
              <a:t>it.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32257" y="2823116"/>
            <a:ext cx="8177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Second Stage Bootloader reads its configuration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Finds </a:t>
            </a:r>
            <a:r>
              <a:rPr lang="en-US"/>
              <a:t>and loads the Linux Kernel and Device Tree Binary to 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Sets up the Kernel Boot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passes control to the Kernel which uses the Boot Arguments and Device </a:t>
            </a:r>
            <a:r>
              <a:rPr lang="en-US" smtClean="0"/>
              <a:t>Tree</a:t>
            </a:r>
          </a:p>
          <a:p>
            <a:r>
              <a:rPr lang="en-US"/>
              <a:t> </a:t>
            </a:r>
            <a:r>
              <a:rPr lang="en-US" smtClean="0"/>
              <a:t>     </a:t>
            </a:r>
            <a:r>
              <a:rPr lang="en-US"/>
              <a:t>address to initializes itself and hardware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2257" y="1374220"/>
            <a:ext cx="8659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the Boot </a:t>
            </a:r>
            <a:r>
              <a:rPr lang="en-US" err="1"/>
              <a:t>Args</a:t>
            </a:r>
            <a:r>
              <a:rPr lang="en-US"/>
              <a:t>, the Kernel locates and mount the root </a:t>
            </a:r>
            <a:r>
              <a:rPr lang="en-US" err="1"/>
              <a:t>filesystem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Kernel runs the </a:t>
            </a:r>
            <a:r>
              <a:rPr lang="en-US" err="1"/>
              <a:t>Init</a:t>
            </a:r>
            <a:r>
              <a:rPr lang="en-US"/>
              <a:t> process (PID 0) to start </a:t>
            </a:r>
            <a:r>
              <a:rPr lang="en-US" err="1"/>
              <a:t>userspace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init</a:t>
            </a:r>
            <a:r>
              <a:rPr lang="en-US"/>
              <a:t> process now spawns other </a:t>
            </a:r>
            <a:r>
              <a:rPr lang="en-US" err="1"/>
              <a:t>userspace</a:t>
            </a:r>
            <a:r>
              <a:rPr lang="en-US"/>
              <a:t> processes based on its configuration files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9623" y="4440660"/>
            <a:ext cx="300431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T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D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E</a:t>
            </a:r>
          </a:p>
          <a:p>
            <a:r>
              <a:rPr lang="en-US" sz="1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3" y="2787918"/>
            <a:ext cx="292662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KERNE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1"/>
          <p:cNvSpPr txBox="1"/>
          <p:nvPr/>
        </p:nvSpPr>
        <p:spPr>
          <a:xfrm>
            <a:off x="261882" y="1355630"/>
            <a:ext cx="272612" cy="95410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</a:rPr>
              <a:t>U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SER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2347" y="1686468"/>
            <a:ext cx="7458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</a:t>
            </a:r>
            <a:r>
              <a:rPr lang="en-US" b="1" smtClean="0"/>
              <a:t>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The </a:t>
            </a:r>
            <a:r>
              <a:rPr lang="en-US"/>
              <a:t>boot </a:t>
            </a:r>
            <a:r>
              <a:rPr lang="en-US" smtClean="0"/>
              <a:t>loader </a:t>
            </a:r>
            <a:r>
              <a:rPr lang="en-US"/>
              <a:t>will automatically execute the code after powering </a:t>
            </a:r>
            <a:r>
              <a:rPr lang="en-US" smtClean="0"/>
              <a:t>up </a:t>
            </a:r>
            <a:r>
              <a:rPr lang="en-US"/>
              <a:t>the </a:t>
            </a:r>
            <a:r>
              <a:rPr lang="en-US" smtClean="0"/>
              <a:t>board.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These </a:t>
            </a:r>
            <a:r>
              <a:rPr lang="en-US"/>
              <a:t>codes should be stored in a 176KB </a:t>
            </a:r>
            <a:r>
              <a:rPr lang="en-US" smtClean="0"/>
              <a:t>ROM</a:t>
            </a:r>
            <a:r>
              <a:rPr lang="en-US"/>
              <a:t>.</a:t>
            </a:r>
            <a:endParaRPr lang="en-US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145" y="3098270"/>
            <a:ext cx="7387054" cy="575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146" y="3852405"/>
            <a:ext cx="7387054" cy="2827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mtClean="0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smtClean="0"/>
              <a:t>Rom Code Startup Sequence.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757" y="2390522"/>
            <a:ext cx="4998936" cy="4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1038</Words>
  <Application>Microsoft Office PowerPoint</Application>
  <PresentationFormat>Widescreen</PresentationFormat>
  <Paragraphs>247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Phong</cp:lastModifiedBy>
  <cp:revision>134</cp:revision>
  <dcterms:created xsi:type="dcterms:W3CDTF">2018-12-15T05:56:21Z</dcterms:created>
  <dcterms:modified xsi:type="dcterms:W3CDTF">2019-08-11T14:29:53Z</dcterms:modified>
</cp:coreProperties>
</file>