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7" r:id="rId3"/>
    <p:sldId id="288" r:id="rId4"/>
    <p:sldId id="302" r:id="rId5"/>
    <p:sldId id="303" r:id="rId6"/>
    <p:sldId id="304" r:id="rId7"/>
    <p:sldId id="305" r:id="rId8"/>
    <p:sldId id="306" r:id="rId9"/>
    <p:sldId id="307" r:id="rId10"/>
    <p:sldId id="258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1763" autoAdjust="0"/>
  </p:normalViewPr>
  <p:slideViewPr>
    <p:cSldViewPr snapToGrid="0" snapToObjects="1" showGuides="1">
      <p:cViewPr varScale="1">
        <p:scale>
          <a:sx n="154" d="100"/>
          <a:sy n="154" d="100"/>
        </p:scale>
        <p:origin x="384" y="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17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BE28-58BC-4486-9A8E-6C1F0E326EAB}" type="datetime1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8C3-1882-4E84-9C82-23BA74B52008}" type="datetime1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1917-4DD8-41D3-93A0-974B9DFBBCBF}" type="datetime1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229600" cy="372376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B6E5-7AA4-4C0D-BF97-BDC69083DBC9}" type="datetime1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B4B-2F94-4F11-9AD4-28D0EBD25231}" type="datetime1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5478-161F-4B28-93E5-DE9BF6B2D5E2}" type="datetime1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055-F1C9-4AC4-B9E3-476EF82AD4CC}" type="datetime1">
              <a:rPr lang="en-US" smtClean="0"/>
              <a:t>12/25/2021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E8B6-A1D4-4191-8D54-A8260B6A1972}" type="datetime1">
              <a:rPr lang="en-US" smtClean="0"/>
              <a:t>12/25/2021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1980-AF69-46D2-A9FE-14E6E6C939BE}" type="datetime1">
              <a:rPr lang="en-US" smtClean="0"/>
              <a:t>12/25/2021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3C03-0194-466F-B287-AA772F5566B9}" type="datetime1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930959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9009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56F-D32E-44F3-A5D6-9F4533FAF9BD}" type="datetime1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C729-EC9D-4075-8A00-DCB3B3221814}" type="datetime1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ectronics-notes.com/articles/connectivity/usb-universal-serial-bus/protocol-data-transfer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USB2serial driver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Lưu</a:t>
            </a:r>
            <a:r>
              <a:rPr lang="en-US" dirty="0"/>
              <a:t> An </a:t>
            </a:r>
            <a:r>
              <a:rPr lang="en-US" dirty="0" err="1"/>
              <a:t>Phú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Cp210x hardware</a:t>
            </a:r>
          </a:p>
          <a:p>
            <a:r>
              <a:rPr lang="en-US" dirty="0"/>
              <a:t>Serial application</a:t>
            </a:r>
          </a:p>
          <a:p>
            <a:r>
              <a:rPr lang="en-US" dirty="0"/>
              <a:t>Serial driver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7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Cp210x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serial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cắm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PC qua </a:t>
            </a:r>
            <a:r>
              <a:rPr lang="en-US" dirty="0" err="1"/>
              <a:t>cổng</a:t>
            </a:r>
            <a:r>
              <a:rPr lang="en-US" dirty="0"/>
              <a:t> USB.</a:t>
            </a:r>
          </a:p>
          <a:p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hardware, PC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usb</a:t>
            </a:r>
            <a:r>
              <a:rPr lang="en-US" dirty="0"/>
              <a:t>.</a:t>
            </a:r>
          </a:p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PC </a:t>
            </a:r>
            <a:r>
              <a:rPr lang="en-US" dirty="0" err="1"/>
              <a:t>và</a:t>
            </a:r>
            <a:r>
              <a:rPr lang="en-US" dirty="0"/>
              <a:t> cp210x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tin </a:t>
            </a:r>
            <a:r>
              <a:rPr lang="en-US" dirty="0" err="1"/>
              <a:t>usb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8B79-3B57-4EF1-8636-184513A1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DA81F-0620-429F-81FC-0B56DCBBE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usb</a:t>
            </a:r>
            <a:r>
              <a:rPr lang="en-US" dirty="0"/>
              <a:t> </a:t>
            </a:r>
            <a:r>
              <a:rPr lang="en-US" dirty="0" err="1"/>
              <a:t>cắm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1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usb</a:t>
            </a:r>
            <a:r>
              <a:rPr lang="en-US" dirty="0"/>
              <a:t> description.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1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usb</a:t>
            </a:r>
            <a:r>
              <a:rPr lang="en-US" dirty="0"/>
              <a:t>.</a:t>
            </a:r>
          </a:p>
          <a:p>
            <a:r>
              <a:rPr lang="en-US" dirty="0"/>
              <a:t>Pipe: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PC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usb</a:t>
            </a:r>
            <a:endParaRPr lang="en-US" dirty="0"/>
          </a:p>
          <a:p>
            <a:r>
              <a:rPr lang="en-US" dirty="0"/>
              <a:t>Interface: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usb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con.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con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interface.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DB193-BB36-48AA-9D84-C072B522A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4492D-B450-4DE4-82DF-D34B9815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30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90D5-6711-4552-B653-F8D98101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41EA-5857-4AF1-BFF5-A3C9E0A9D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USB protocol driver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usb</a:t>
            </a:r>
            <a:r>
              <a:rPr lang="en-US" dirty="0"/>
              <a:t> </a:t>
            </a:r>
            <a:r>
              <a:rPr lang="en-US" dirty="0" err="1"/>
              <a:t>enpoint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API </a:t>
            </a:r>
            <a:r>
              <a:rPr lang="en-US" dirty="0" err="1"/>
              <a:t>của</a:t>
            </a:r>
            <a:r>
              <a:rPr lang="en-US" dirty="0"/>
              <a:t> OS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usb_control_msg</a:t>
            </a:r>
            <a:r>
              <a:rPr lang="en-US" dirty="0"/>
              <a:t>() function.</a:t>
            </a:r>
          </a:p>
          <a:p>
            <a:r>
              <a:rPr lang="en-US">
                <a:hlinkClick r:id="rId2"/>
              </a:rPr>
              <a:t>link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76DF7-8F8F-4501-963C-960478660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F0458-0A53-4E4F-8547-D4D29C05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C6E94-75D7-4C77-B257-63867FEA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Cp210x hardware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881C89A-A85F-4D32-8454-12BBC779F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887909"/>
            <a:ext cx="8229600" cy="368994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47BE2-6040-44DB-A81E-ADFF337B6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1F7C5-7C8D-4D26-BDEB-5FDE3943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2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ADFE-A101-462E-8FFC-826038249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DE683-AC60-4F17-BA7D-460FC58BB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device file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. Sau </a:t>
            </a:r>
            <a:r>
              <a:rPr lang="en-US" dirty="0" err="1"/>
              <a:t>khi</a:t>
            </a:r>
            <a:r>
              <a:rPr lang="en-US" dirty="0"/>
              <a:t> open, serial device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setting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.</a:t>
            </a:r>
          </a:p>
          <a:p>
            <a:r>
              <a:rPr lang="en-US" dirty="0"/>
              <a:t>Linux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câp</a:t>
            </a:r>
            <a:r>
              <a:rPr lang="en-US" dirty="0"/>
              <a:t> 1 struct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config </a:t>
            </a:r>
            <a:r>
              <a:rPr lang="en-US" dirty="0" err="1"/>
              <a:t>của</a:t>
            </a:r>
            <a:r>
              <a:rPr lang="en-US" dirty="0"/>
              <a:t> serial </a:t>
            </a:r>
            <a:r>
              <a:rPr lang="en-US" dirty="0" err="1"/>
              <a:t>là</a:t>
            </a:r>
            <a:r>
              <a:rPr lang="en-US" dirty="0"/>
              <a:t> struct </a:t>
            </a:r>
            <a:r>
              <a:rPr lang="en-US" dirty="0" err="1"/>
              <a:t>termios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97319-CD3B-480E-917F-5AEECAFD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07048-9025-4301-BBBA-27EA6847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3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EB48-248D-4FB4-A51A-1771616EC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3FC80-EE0B-4321-B39D-D7A61462A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options </a:t>
            </a:r>
            <a:r>
              <a:rPr lang="en-US" dirty="0" err="1"/>
              <a:t>để</a:t>
            </a:r>
            <a:r>
              <a:rPr lang="en-US" dirty="0"/>
              <a:t> config </a:t>
            </a:r>
            <a:r>
              <a:rPr lang="en-US" dirty="0" err="1"/>
              <a:t>cho</a:t>
            </a:r>
            <a:r>
              <a:rPr lang="en-US" dirty="0"/>
              <a:t> serial.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option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VMIN, VTIME, CS8, CREAD, CLOCAL, BAUDRATE.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50B84-0444-42D0-86EE-38FDB352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ECDE14-74C0-48FB-806B-D8D5CE84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8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D0D2-54D7-4661-97A3-C53B1D5B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Usb2serial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54FEF-41C7-49FB-9810-9B2AF1E08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 </a:t>
            </a:r>
            <a:r>
              <a:rPr lang="en-US" dirty="0" err="1"/>
              <a:t>usb_device_id</a:t>
            </a:r>
            <a:endParaRPr lang="en-US" dirty="0"/>
          </a:p>
          <a:p>
            <a:r>
              <a:rPr lang="en-US" dirty="0"/>
              <a:t>struct </a:t>
            </a:r>
            <a:r>
              <a:rPr lang="en-US" dirty="0" err="1"/>
              <a:t>usb_serial_driver</a:t>
            </a:r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8443D-E9F2-411B-BA79-5737F78D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941AC-4B66-4925-8711-090E7646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28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933</TotalTime>
  <Words>360</Words>
  <Application>Microsoft Office PowerPoint</Application>
  <PresentationFormat>On-screen Show (16:9)</PresentationFormat>
  <Paragraphs>50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Template_Internal_Course</vt:lpstr>
      <vt:lpstr>USB2serial driver</vt:lpstr>
      <vt:lpstr>Agenda</vt:lpstr>
      <vt:lpstr>Protocol driver</vt:lpstr>
      <vt:lpstr>USB protocol</vt:lpstr>
      <vt:lpstr>USB protocol</vt:lpstr>
      <vt:lpstr>Cp210x hardware</vt:lpstr>
      <vt:lpstr>Serial application</vt:lpstr>
      <vt:lpstr>Serial application</vt:lpstr>
      <vt:lpstr>Usb2serial template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PhúPhú Xấu Xa</cp:lastModifiedBy>
  <cp:revision>157</cp:revision>
  <dcterms:created xsi:type="dcterms:W3CDTF">2015-08-31T01:44:46Z</dcterms:created>
  <dcterms:modified xsi:type="dcterms:W3CDTF">2021-12-25T17:29:12Z</dcterms:modified>
</cp:coreProperties>
</file>