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74" r:id="rId3"/>
    <p:sldId id="275" r:id="rId4"/>
    <p:sldId id="288" r:id="rId5"/>
    <p:sldId id="276" r:id="rId6"/>
    <p:sldId id="277" r:id="rId7"/>
    <p:sldId id="292" r:id="rId8"/>
    <p:sldId id="293" r:id="rId9"/>
    <p:sldId id="294" r:id="rId10"/>
    <p:sldId id="295" r:id="rId11"/>
    <p:sldId id="296" r:id="rId12"/>
    <p:sldId id="297" r:id="rId13"/>
    <p:sldId id="289" r:id="rId14"/>
    <p:sldId id="290" r:id="rId15"/>
    <p:sldId id="291" r:id="rId16"/>
    <p:sldId id="258"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819" autoAdjust="0"/>
  </p:normalViewPr>
  <p:slideViewPr>
    <p:cSldViewPr snapToGrid="0" snapToObjects="1" showGuides="1">
      <p:cViewPr varScale="1">
        <p:scale>
          <a:sx n="140" d="100"/>
          <a:sy n="140" d="100"/>
        </p:scale>
        <p:origin x="774"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5/21/2023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5/21/2023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3917617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3</a:t>
            </a:fld>
            <a:endParaRPr lang="en-US"/>
          </a:p>
        </p:txBody>
      </p:sp>
    </p:spTree>
    <p:extLst>
      <p:ext uri="{BB962C8B-B14F-4D97-AF65-F5344CB8AC3E}">
        <p14:creationId xmlns:p14="http://schemas.microsoft.com/office/powerpoint/2010/main" val="96793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156549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F3FBE28-58BC-4486-9A8E-6C1F0E326EAB}" type="datetime1">
              <a:rPr lang="en-US" smtClean="0"/>
              <a:t>5/21/2023</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B28C3-1882-4E84-9C82-23BA74B52008}" type="datetime1">
              <a:rPr lang="en-US" smtClean="0"/>
              <a:t>5/21/2023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B1917-4DD8-41D3-93A0-974B9DFBBCBF}" type="datetime1">
              <a:rPr lang="en-US" smtClean="0"/>
              <a:t>5/21/2023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3BB6E5-7AA4-4C0D-BF97-BDC69083DBC9}" type="datetime1">
              <a:rPr lang="en-US" smtClean="0"/>
              <a:t>5/21/2023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5/21/2023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9A5478-161F-4B28-93E5-DE9BF6B2D5E2}" type="datetime1">
              <a:rPr lang="en-US" smtClean="0"/>
              <a:t>5/21/2023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E38055-F1C9-4AC4-B9E3-476EF82AD4CC}" type="datetime1">
              <a:rPr lang="en-US" smtClean="0"/>
              <a:t>5/21/2023</a:t>
            </a:fld>
            <a:endParaRPr lang="en-US"/>
          </a:p>
        </p:txBody>
      </p:sp>
      <p:sp>
        <p:nvSpPr>
          <p:cNvPr id="8" name="Footer Placeholder 7"/>
          <p:cNvSpPr>
            <a:spLocks noGrp="1"/>
          </p:cNvSpPr>
          <p:nvPr>
            <p:ph type="ftr" sz="quarter" idx="11"/>
          </p:nvPr>
        </p:nvSpPr>
        <p:spPr/>
        <p:txBody>
          <a:bodyPr/>
          <a:lstStyle/>
          <a:p>
            <a:r>
              <a:rPr lang="en-US"/>
              <a:t>©FPT SOFTWARE - Corporate Training Center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9D9E8B6-A1D4-4191-8D54-A8260B6A1972}" type="datetime1">
              <a:rPr lang="en-US" smtClean="0"/>
              <a:t>5/21/2023</a:t>
            </a:fld>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5/21/2023</a:t>
            </a:fld>
            <a:endParaRPr lang="en-US"/>
          </a:p>
        </p:txBody>
      </p:sp>
      <p:sp>
        <p:nvSpPr>
          <p:cNvPr id="3" name="Footer Placeholder 2"/>
          <p:cNvSpPr>
            <a:spLocks noGrp="1"/>
          </p:cNvSpPr>
          <p:nvPr>
            <p:ph type="ftr" sz="quarter" idx="11"/>
          </p:nvPr>
        </p:nvSpPr>
        <p:spPr/>
        <p:txBody>
          <a:bodyPr/>
          <a:lstStyle/>
          <a:p>
            <a:r>
              <a:rPr lang="en-US"/>
              <a:t>©FPT SOFTWARE - Corporate Training Center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5/21/2023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a:t>Click to edit Master title style</a:t>
            </a:r>
          </a:p>
        </p:txBody>
      </p:sp>
    </p:spTree>
    <p:extLst>
      <p:ext uri="{BB962C8B-B14F-4D97-AF65-F5344CB8AC3E}">
        <p14:creationId xmlns:p14="http://schemas.microsoft.com/office/powerpoint/2010/main" val="375938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930959"/>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9009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D31FF56F-D32E-44F3-A5D6-9F4533FAF9BD}" type="datetime1">
              <a:rPr lang="en-US" smtClean="0"/>
              <a:t>5/21/2023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5/21/2023</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orum.digikey.com/t/debian-getting-started-with-the-beaglebone-black/1296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image </a:t>
            </a:r>
            <a:r>
              <a:rPr lang="en-US" dirty="0" err="1"/>
              <a:t>cho</a:t>
            </a:r>
            <a:r>
              <a:rPr lang="en-US" dirty="0"/>
              <a:t> board Beagle Bone Black</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a:t>
            </a:r>
            <a:r>
              <a:rPr lang="en-US" dirty="0" err="1"/>
              <a:t>Lưu</a:t>
            </a:r>
            <a:r>
              <a:rPr lang="en-US" dirty="0"/>
              <a:t> An </a:t>
            </a:r>
            <a:r>
              <a:rPr lang="en-US" dirty="0" err="1"/>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F121-71FE-0505-AB28-38058F61D96C}"/>
              </a:ext>
            </a:extLst>
          </p:cNvPr>
          <p:cNvSpPr>
            <a:spLocks noGrp="1"/>
          </p:cNvSpPr>
          <p:nvPr>
            <p:ph type="title"/>
          </p:nvPr>
        </p:nvSpPr>
        <p:spPr/>
        <p:txBody>
          <a:bodyPr/>
          <a:lstStyle/>
          <a:p>
            <a:r>
              <a:rPr lang="en-US"/>
              <a:t>Build Linux kernel</a:t>
            </a:r>
          </a:p>
        </p:txBody>
      </p:sp>
      <p:sp>
        <p:nvSpPr>
          <p:cNvPr id="3" name="Content Placeholder 2">
            <a:extLst>
              <a:ext uri="{FF2B5EF4-FFF2-40B4-BE49-F238E27FC236}">
                <a16:creationId xmlns:a16="http://schemas.microsoft.com/office/drawing/2014/main" id="{2B43B7E3-3DC8-78D1-2624-42B388D50BE8}"/>
              </a:ext>
            </a:extLst>
          </p:cNvPr>
          <p:cNvSpPr>
            <a:spLocks noGrp="1"/>
          </p:cNvSpPr>
          <p:nvPr>
            <p:ph idx="1"/>
          </p:nvPr>
        </p:nvSpPr>
        <p:spPr/>
        <p:txBody>
          <a:bodyPr/>
          <a:lstStyle/>
          <a:p>
            <a:r>
              <a:rPr lang="en-US"/>
              <a:t>Linux kernel sẽ được build dựa trên câu lệnh make. Tuy nhiên hãng digikey đã viết script build_kernel.sh để làm thêm 1 số việc khác.</a:t>
            </a:r>
          </a:p>
          <a:p>
            <a:r>
              <a:rPr lang="en-US"/>
              <a:t>Lưu ý là script build_kernel.sh sẽ roll back lại source code. Do đó sau khi chỉnh sửa source code phải chạy câu lệnh ./tool/rebuild.sh để build.</a:t>
            </a:r>
          </a:p>
        </p:txBody>
      </p:sp>
      <p:sp>
        <p:nvSpPr>
          <p:cNvPr id="4" name="Footer Placeholder 3">
            <a:extLst>
              <a:ext uri="{FF2B5EF4-FFF2-40B4-BE49-F238E27FC236}">
                <a16:creationId xmlns:a16="http://schemas.microsoft.com/office/drawing/2014/main" id="{9070D657-797C-350D-42A7-3C5E1832692D}"/>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FE4E3D95-032E-95C2-85E3-D0B00C6A78B7}"/>
              </a:ext>
            </a:extLst>
          </p:cNvPr>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40536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D385-3CB9-080D-898B-7D188CB498C2}"/>
              </a:ext>
            </a:extLst>
          </p:cNvPr>
          <p:cNvSpPr>
            <a:spLocks noGrp="1"/>
          </p:cNvSpPr>
          <p:nvPr>
            <p:ph type="title"/>
          </p:nvPr>
        </p:nvSpPr>
        <p:spPr/>
        <p:txBody>
          <a:bodyPr/>
          <a:lstStyle/>
          <a:p>
            <a:r>
              <a:rPr lang="en-US"/>
              <a:t>Root file system</a:t>
            </a:r>
          </a:p>
        </p:txBody>
      </p:sp>
      <p:sp>
        <p:nvSpPr>
          <p:cNvPr id="3" name="Content Placeholder 2">
            <a:extLst>
              <a:ext uri="{FF2B5EF4-FFF2-40B4-BE49-F238E27FC236}">
                <a16:creationId xmlns:a16="http://schemas.microsoft.com/office/drawing/2014/main" id="{236F8AB4-4F24-06B4-B0B3-941AD1876EA9}"/>
              </a:ext>
            </a:extLst>
          </p:cNvPr>
          <p:cNvSpPr>
            <a:spLocks noGrp="1"/>
          </p:cNvSpPr>
          <p:nvPr>
            <p:ph idx="1"/>
          </p:nvPr>
        </p:nvSpPr>
        <p:spPr/>
        <p:txBody>
          <a:bodyPr>
            <a:normAutofit fontScale="70000" lnSpcReduction="20000"/>
          </a:bodyPr>
          <a:lstStyle/>
          <a:p>
            <a:r>
              <a:rPr lang="en-US"/>
              <a:t>Boot loader và Linux kernel chỉ chạy ở tầng kernel-space và đảm nhiệm việc giao tiếp với hardware. Để hệ thống có thể chạy được những tính năng như command line, web server… thì cần thêm 1 hệ thống các application ở tầng user-space. Tập hợp các file binary của các application đó gọi là root file system.</a:t>
            </a:r>
          </a:p>
          <a:p>
            <a:r>
              <a:rPr lang="en-US"/>
              <a:t>Bản chất root file system cũng được build ra từ source code. Chúng có thể là code C/C++ hoặc những ngôn ngữ bậc cao hơn. Do số lượng source code và output binary rất nhiều nên người ta không build tay từng app một. Thay vào đó họ sử dụng những bộ tool chuyên dụng để build root file system. Trước đây người ta sử dụng built-root còn hiện tại đa số sử dụng Yocto.</a:t>
            </a:r>
          </a:p>
        </p:txBody>
      </p:sp>
      <p:sp>
        <p:nvSpPr>
          <p:cNvPr id="4" name="Footer Placeholder 3">
            <a:extLst>
              <a:ext uri="{FF2B5EF4-FFF2-40B4-BE49-F238E27FC236}">
                <a16:creationId xmlns:a16="http://schemas.microsoft.com/office/drawing/2014/main" id="{14A319BD-77AD-702F-7DEE-8F60B0672D2F}"/>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A693924C-28B9-401E-2977-1D19FC66ACA4}"/>
              </a:ext>
            </a:extLst>
          </p:cNvPr>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3832736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8507-3106-358C-93D6-25719B3BEFCC}"/>
              </a:ext>
            </a:extLst>
          </p:cNvPr>
          <p:cNvSpPr>
            <a:spLocks noGrp="1"/>
          </p:cNvSpPr>
          <p:nvPr>
            <p:ph type="title"/>
          </p:nvPr>
        </p:nvSpPr>
        <p:spPr/>
        <p:txBody>
          <a:bodyPr/>
          <a:lstStyle/>
          <a:p>
            <a:r>
              <a:rPr lang="en-US"/>
              <a:t>Format thẻ nhớ</a:t>
            </a:r>
          </a:p>
        </p:txBody>
      </p:sp>
      <p:sp>
        <p:nvSpPr>
          <p:cNvPr id="3" name="Content Placeholder 2">
            <a:extLst>
              <a:ext uri="{FF2B5EF4-FFF2-40B4-BE49-F238E27FC236}">
                <a16:creationId xmlns:a16="http://schemas.microsoft.com/office/drawing/2014/main" id="{B73DFD8E-8457-9EE1-AE8E-D55F466405EA}"/>
              </a:ext>
            </a:extLst>
          </p:cNvPr>
          <p:cNvSpPr>
            <a:spLocks noGrp="1"/>
          </p:cNvSpPr>
          <p:nvPr>
            <p:ph idx="1"/>
          </p:nvPr>
        </p:nvSpPr>
        <p:spPr/>
        <p:txBody>
          <a:bodyPr/>
          <a:lstStyle/>
          <a:p>
            <a:r>
              <a:rPr lang="en-US"/>
              <a:t>Thẻ nhớ nếu muốn boot được thì cần phải ghi boot loader ở đâu.</a:t>
            </a:r>
          </a:p>
          <a:p>
            <a:r>
              <a:rPr lang="en-US"/>
              <a:t>Vùng dữ liệu đằng sau sẽ là các partition chứa kernel image và root file system.</a:t>
            </a:r>
          </a:p>
        </p:txBody>
      </p:sp>
      <p:sp>
        <p:nvSpPr>
          <p:cNvPr id="4" name="Footer Placeholder 3">
            <a:extLst>
              <a:ext uri="{FF2B5EF4-FFF2-40B4-BE49-F238E27FC236}">
                <a16:creationId xmlns:a16="http://schemas.microsoft.com/office/drawing/2014/main" id="{1FC8C504-F089-1419-113A-FA7C97C2FDCB}"/>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81BF4AD5-EFE7-D651-9F63-96D9C87CD5BC}"/>
              </a:ext>
            </a:extLst>
          </p:cNvPr>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183452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Flash image </a:t>
            </a:r>
            <a:r>
              <a:rPr lang="en-US" sz="2800" dirty="0" err="1"/>
              <a:t>cho</a:t>
            </a:r>
            <a:r>
              <a:rPr lang="en-US" sz="2800" dirty="0"/>
              <a:t> Beagle Bone Black</a:t>
            </a:r>
            <a:endParaRPr lang="en-US" sz="3200" dirty="0"/>
          </a:p>
        </p:txBody>
      </p:sp>
      <p:sp>
        <p:nvSpPr>
          <p:cNvPr id="3" name="Content Placeholder 2"/>
          <p:cNvSpPr>
            <a:spLocks noGrp="1"/>
          </p:cNvSpPr>
          <p:nvPr>
            <p:ph idx="1"/>
          </p:nvPr>
        </p:nvSpPr>
        <p:spPr/>
        <p:txBody>
          <a:bodyPr/>
          <a:lstStyle/>
          <a:p>
            <a:r>
              <a:rPr lang="en-US" dirty="0" err="1"/>
              <a:t>Các</a:t>
            </a:r>
            <a:r>
              <a:rPr lang="en-US" dirty="0"/>
              <a:t> </a:t>
            </a:r>
            <a:r>
              <a:rPr lang="en-US" dirty="0" err="1"/>
              <a:t>bước</a:t>
            </a:r>
            <a:r>
              <a:rPr lang="en-US" dirty="0"/>
              <a:t> flash image </a:t>
            </a:r>
            <a:r>
              <a:rPr lang="en-US" dirty="0" err="1"/>
              <a:t>cho</a:t>
            </a:r>
            <a:r>
              <a:rPr lang="en-US" dirty="0"/>
              <a:t> board BBB </a:t>
            </a:r>
            <a:r>
              <a:rPr lang="en-US" dirty="0" err="1"/>
              <a:t>phức</a:t>
            </a:r>
            <a:r>
              <a:rPr lang="en-US" dirty="0"/>
              <a:t> </a:t>
            </a:r>
            <a:r>
              <a:rPr lang="en-US" dirty="0" err="1"/>
              <a:t>tạp</a:t>
            </a:r>
            <a:r>
              <a:rPr lang="en-US" dirty="0"/>
              <a:t> </a:t>
            </a:r>
            <a:r>
              <a:rPr lang="en-US" dirty="0" err="1"/>
              <a:t>hơn</a:t>
            </a:r>
            <a:r>
              <a:rPr lang="en-US" dirty="0"/>
              <a:t> </a:t>
            </a:r>
            <a:r>
              <a:rPr lang="en-US" dirty="0" err="1"/>
              <a:t>nhiều</a:t>
            </a:r>
            <a:r>
              <a:rPr lang="en-US" dirty="0"/>
              <a:t> so </a:t>
            </a:r>
            <a:r>
              <a:rPr lang="en-US" dirty="0" err="1"/>
              <a:t>với</a:t>
            </a:r>
            <a:r>
              <a:rPr lang="en-US" dirty="0"/>
              <a:t> </a:t>
            </a:r>
            <a:r>
              <a:rPr lang="en-US" dirty="0" err="1"/>
              <a:t>Rasperry</a:t>
            </a:r>
            <a:r>
              <a:rPr lang="en-US" dirty="0"/>
              <a:t> Pi </a:t>
            </a:r>
            <a:r>
              <a:rPr lang="en-US" dirty="0" err="1"/>
              <a:t>và</a:t>
            </a:r>
            <a:r>
              <a:rPr lang="en-US" dirty="0"/>
              <a:t> </a:t>
            </a:r>
            <a:r>
              <a:rPr lang="en-US" dirty="0" err="1"/>
              <a:t>Udoo</a:t>
            </a:r>
            <a:r>
              <a:rPr lang="en-US" dirty="0"/>
              <a:t>. </a:t>
            </a:r>
            <a:r>
              <a:rPr lang="en-US" dirty="0" err="1"/>
              <a:t>Tuy</a:t>
            </a:r>
            <a:r>
              <a:rPr lang="en-US" dirty="0"/>
              <a:t> </a:t>
            </a:r>
            <a:r>
              <a:rPr lang="en-US" dirty="0" err="1"/>
              <a:t>nhiên</a:t>
            </a:r>
            <a:r>
              <a:rPr lang="en-US" dirty="0"/>
              <a:t> board BBB </a:t>
            </a:r>
            <a:r>
              <a:rPr lang="en-US" dirty="0" err="1"/>
              <a:t>cho</a:t>
            </a:r>
            <a:r>
              <a:rPr lang="en-US" dirty="0"/>
              <a:t> </a:t>
            </a:r>
            <a:r>
              <a:rPr lang="en-US" dirty="0" err="1"/>
              <a:t>phép</a:t>
            </a:r>
            <a:r>
              <a:rPr lang="en-US" dirty="0"/>
              <a:t> </a:t>
            </a:r>
            <a:r>
              <a:rPr lang="en-US" dirty="0" err="1"/>
              <a:t>chúng</a:t>
            </a:r>
            <a:r>
              <a:rPr lang="en-US" dirty="0"/>
              <a:t> ta can </a:t>
            </a:r>
            <a:r>
              <a:rPr lang="en-US" dirty="0" err="1"/>
              <a:t>thiệp</a:t>
            </a:r>
            <a:r>
              <a:rPr lang="en-US" dirty="0"/>
              <a:t> </a:t>
            </a:r>
            <a:r>
              <a:rPr lang="en-US" dirty="0" err="1"/>
              <a:t>sâu</a:t>
            </a:r>
            <a:r>
              <a:rPr lang="en-US" dirty="0"/>
              <a:t> </a:t>
            </a:r>
            <a:r>
              <a:rPr lang="en-US" dirty="0" err="1"/>
              <a:t>hơn</a:t>
            </a:r>
            <a:r>
              <a:rPr lang="en-US" dirty="0"/>
              <a:t> </a:t>
            </a:r>
            <a:r>
              <a:rPr lang="en-US" dirty="0" err="1"/>
              <a:t>về</a:t>
            </a:r>
            <a:r>
              <a:rPr lang="en-US" dirty="0"/>
              <a:t> hardware, driver </a:t>
            </a:r>
            <a:r>
              <a:rPr lang="en-US" dirty="0" err="1"/>
              <a:t>và</a:t>
            </a:r>
            <a:r>
              <a:rPr lang="en-US" dirty="0"/>
              <a:t> kernel </a:t>
            </a:r>
            <a:r>
              <a:rPr lang="en-US" dirty="0" err="1"/>
              <a:t>hơn</a:t>
            </a:r>
            <a:r>
              <a:rPr lang="en-US" dirty="0"/>
              <a:t> board Pi. Do </a:t>
            </a:r>
            <a:r>
              <a:rPr lang="en-US" dirty="0" err="1"/>
              <a:t>vậy</a:t>
            </a:r>
            <a:r>
              <a:rPr lang="en-US" dirty="0"/>
              <a:t> board BBB </a:t>
            </a:r>
            <a:r>
              <a:rPr lang="en-US" dirty="0" err="1"/>
              <a:t>phù</a:t>
            </a:r>
            <a:r>
              <a:rPr lang="en-US" dirty="0"/>
              <a:t> </a:t>
            </a:r>
            <a:r>
              <a:rPr lang="en-US" dirty="0" err="1"/>
              <a:t>hợp</a:t>
            </a:r>
            <a:r>
              <a:rPr lang="en-US" dirty="0"/>
              <a:t> </a:t>
            </a:r>
            <a:r>
              <a:rPr lang="en-US" dirty="0" err="1"/>
              <a:t>hơn</a:t>
            </a:r>
            <a:r>
              <a:rPr lang="en-US" dirty="0"/>
              <a:t> </a:t>
            </a:r>
            <a:r>
              <a:rPr lang="en-US" dirty="0" err="1"/>
              <a:t>cho</a:t>
            </a:r>
            <a:r>
              <a:rPr lang="en-US" dirty="0"/>
              <a:t> </a:t>
            </a:r>
            <a:r>
              <a:rPr lang="en-US" dirty="0" err="1"/>
              <a:t>việc</a:t>
            </a:r>
            <a:r>
              <a:rPr lang="en-US" dirty="0"/>
              <a:t> </a:t>
            </a:r>
            <a:r>
              <a:rPr lang="en-US" dirty="0" err="1"/>
              <a:t>học</a:t>
            </a:r>
            <a:r>
              <a:rPr lang="en-US" dirty="0"/>
              <a:t> embedded Linux.</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37148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Kiểm</a:t>
            </a:r>
            <a:r>
              <a:rPr lang="en-US" sz="2800" dirty="0"/>
              <a:t> </a:t>
            </a:r>
            <a:r>
              <a:rPr lang="en-US" sz="2800" dirty="0" err="1"/>
              <a:t>tra</a:t>
            </a:r>
            <a:r>
              <a:rPr lang="en-US" sz="2800" dirty="0"/>
              <a:t> </a:t>
            </a:r>
            <a:r>
              <a:rPr lang="en-US" sz="2800" dirty="0" err="1"/>
              <a:t>kết</a:t>
            </a:r>
            <a:r>
              <a:rPr lang="en-US" sz="2800" dirty="0"/>
              <a:t> </a:t>
            </a:r>
            <a:r>
              <a:rPr lang="en-US" sz="2800" dirty="0" err="1"/>
              <a:t>quả</a:t>
            </a:r>
            <a:endParaRPr lang="en-US" sz="3200" dirty="0"/>
          </a:p>
        </p:txBody>
      </p:sp>
      <p:sp>
        <p:nvSpPr>
          <p:cNvPr id="3" name="Content Placeholder 2"/>
          <p:cNvSpPr>
            <a:spLocks noGrp="1"/>
          </p:cNvSpPr>
          <p:nvPr>
            <p:ph idx="1"/>
          </p:nvPr>
        </p:nvSpPr>
        <p:spPr/>
        <p:txBody>
          <a:bodyPr>
            <a:normAutofit fontScale="92500"/>
          </a:bodyPr>
          <a:lstStyle/>
          <a:p>
            <a:r>
              <a:rPr lang="en-US" dirty="0" err="1"/>
              <a:t>Cắm</a:t>
            </a:r>
            <a:r>
              <a:rPr lang="en-US" dirty="0"/>
              <a:t> </a:t>
            </a:r>
            <a:r>
              <a:rPr lang="en-US" dirty="0" err="1"/>
              <a:t>thẻ</a:t>
            </a:r>
            <a:r>
              <a:rPr lang="en-US" dirty="0"/>
              <a:t> </a:t>
            </a:r>
            <a:r>
              <a:rPr lang="en-US" dirty="0" err="1"/>
              <a:t>nhớ</a:t>
            </a:r>
            <a:r>
              <a:rPr lang="en-US" dirty="0"/>
              <a:t>, connect board </a:t>
            </a:r>
            <a:r>
              <a:rPr lang="en-US" dirty="0" err="1"/>
              <a:t>với</a:t>
            </a:r>
            <a:r>
              <a:rPr lang="en-US" dirty="0"/>
              <a:t> PC qua CP210x.</a:t>
            </a:r>
          </a:p>
          <a:p>
            <a:r>
              <a:rPr lang="en-US" dirty="0" err="1"/>
              <a:t>Nhấn</a:t>
            </a:r>
            <a:r>
              <a:rPr lang="en-US" dirty="0"/>
              <a:t> </a:t>
            </a:r>
            <a:r>
              <a:rPr lang="en-US" dirty="0" err="1"/>
              <a:t>giữ</a:t>
            </a:r>
            <a:r>
              <a:rPr lang="en-US" dirty="0"/>
              <a:t> </a:t>
            </a:r>
            <a:r>
              <a:rPr lang="en-US" dirty="0" err="1"/>
              <a:t>phím</a:t>
            </a:r>
            <a:r>
              <a:rPr lang="en-US" dirty="0"/>
              <a:t> S2 </a:t>
            </a:r>
            <a:r>
              <a:rPr lang="en-US" dirty="0" err="1"/>
              <a:t>sau</a:t>
            </a:r>
            <a:r>
              <a:rPr lang="en-US" dirty="0"/>
              <a:t> </a:t>
            </a:r>
            <a:r>
              <a:rPr lang="en-US" dirty="0" err="1"/>
              <a:t>đó</a:t>
            </a:r>
            <a:r>
              <a:rPr lang="en-US" dirty="0"/>
              <a:t> </a:t>
            </a:r>
            <a:r>
              <a:rPr lang="en-US" dirty="0" err="1"/>
              <a:t>cắm</a:t>
            </a:r>
            <a:r>
              <a:rPr lang="en-US" dirty="0"/>
              <a:t> </a:t>
            </a:r>
            <a:r>
              <a:rPr lang="en-US" dirty="0" err="1"/>
              <a:t>cáp</a:t>
            </a:r>
            <a:r>
              <a:rPr lang="en-US" dirty="0"/>
              <a:t> </a:t>
            </a:r>
            <a:r>
              <a:rPr lang="en-US" dirty="0" err="1"/>
              <a:t>nguồn</a:t>
            </a:r>
            <a:r>
              <a:rPr lang="en-US" dirty="0"/>
              <a:t> </a:t>
            </a:r>
            <a:r>
              <a:rPr lang="en-US" dirty="0" err="1"/>
              <a:t>để</a:t>
            </a:r>
            <a:r>
              <a:rPr lang="en-US" dirty="0"/>
              <a:t> boot </a:t>
            </a:r>
            <a:r>
              <a:rPr lang="en-US" dirty="0" err="1"/>
              <a:t>từ</a:t>
            </a:r>
            <a:r>
              <a:rPr lang="en-US" dirty="0"/>
              <a:t> </a:t>
            </a:r>
            <a:r>
              <a:rPr lang="en-US" dirty="0" err="1"/>
              <a:t>sdcard</a:t>
            </a:r>
            <a:r>
              <a:rPr lang="en-US" dirty="0"/>
              <a:t>.</a:t>
            </a:r>
          </a:p>
          <a:p>
            <a:r>
              <a:rPr lang="en-US" dirty="0"/>
              <a:t>Setup </a:t>
            </a:r>
            <a:r>
              <a:rPr lang="en-US" dirty="0" err="1"/>
              <a:t>MobaXterm</a:t>
            </a:r>
            <a:r>
              <a:rPr lang="en-US" dirty="0"/>
              <a:t> </a:t>
            </a:r>
            <a:r>
              <a:rPr lang="en-US" dirty="0" err="1"/>
              <a:t>để</a:t>
            </a:r>
            <a:r>
              <a:rPr lang="en-US" dirty="0"/>
              <a:t> connect </a:t>
            </a:r>
            <a:r>
              <a:rPr lang="en-US" dirty="0" err="1"/>
              <a:t>với</a:t>
            </a:r>
            <a:r>
              <a:rPr lang="en-US" dirty="0"/>
              <a:t> board qua serial.</a:t>
            </a:r>
          </a:p>
          <a:p>
            <a:r>
              <a:rPr lang="en-US" dirty="0" err="1"/>
              <a:t>Có</a:t>
            </a:r>
            <a:r>
              <a:rPr lang="en-US" dirty="0"/>
              <a:t> </a:t>
            </a:r>
            <a:r>
              <a:rPr lang="en-US" dirty="0" err="1"/>
              <a:t>thể</a:t>
            </a:r>
            <a:r>
              <a:rPr lang="en-US" dirty="0"/>
              <a:t> </a:t>
            </a:r>
            <a:r>
              <a:rPr lang="en-US" dirty="0" err="1"/>
              <a:t>chèn</a:t>
            </a:r>
            <a:r>
              <a:rPr lang="en-US" dirty="0"/>
              <a:t> </a:t>
            </a:r>
            <a:r>
              <a:rPr lang="en-US" dirty="0" err="1"/>
              <a:t>thêm</a:t>
            </a:r>
            <a:r>
              <a:rPr lang="en-US" dirty="0"/>
              <a:t> 1 </a:t>
            </a:r>
            <a:r>
              <a:rPr lang="en-US" dirty="0" err="1"/>
              <a:t>đoạn</a:t>
            </a:r>
            <a:r>
              <a:rPr lang="en-US" dirty="0"/>
              <a:t> log </a:t>
            </a:r>
            <a:r>
              <a:rPr lang="en-US" dirty="0" err="1"/>
              <a:t>trong</a:t>
            </a:r>
            <a:r>
              <a:rPr lang="en-US" dirty="0"/>
              <a:t> kernel </a:t>
            </a:r>
            <a:r>
              <a:rPr lang="en-US" dirty="0" err="1"/>
              <a:t>để</a:t>
            </a:r>
            <a:r>
              <a:rPr lang="en-US" dirty="0"/>
              <a:t> </a:t>
            </a:r>
            <a:r>
              <a:rPr lang="en-US" dirty="0" err="1"/>
              <a:t>kiểm</a:t>
            </a:r>
            <a:r>
              <a:rPr lang="en-US" dirty="0"/>
              <a:t> </a:t>
            </a:r>
            <a:r>
              <a:rPr lang="en-US" dirty="0" err="1"/>
              <a:t>tra</a:t>
            </a:r>
            <a:r>
              <a:rPr lang="en-US" dirty="0"/>
              <a:t> </a:t>
            </a:r>
            <a:r>
              <a:rPr lang="en-US" dirty="0" err="1"/>
              <a:t>kết</a:t>
            </a:r>
            <a:r>
              <a:rPr lang="en-US" dirty="0"/>
              <a:t> </a:t>
            </a:r>
            <a:r>
              <a:rPr lang="en-US" dirty="0" err="1"/>
              <a:t>quả</a:t>
            </a:r>
            <a:r>
              <a:rPr lang="en-US"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914433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85344-FC0A-4636-A729-200BDEA9B692}"/>
              </a:ext>
            </a:extLst>
          </p:cNvPr>
          <p:cNvSpPr>
            <a:spLocks noGrp="1"/>
          </p:cNvSpPr>
          <p:nvPr>
            <p:ph type="title"/>
          </p:nvPr>
        </p:nvSpPr>
        <p:spPr/>
        <p:txBody>
          <a:bodyPr/>
          <a:lstStyle/>
          <a:p>
            <a:r>
              <a:rPr lang="en-US" dirty="0"/>
              <a:t>Cross compile for Beagle Bone</a:t>
            </a:r>
          </a:p>
        </p:txBody>
      </p:sp>
      <p:sp>
        <p:nvSpPr>
          <p:cNvPr id="3" name="Content Placeholder 2">
            <a:extLst>
              <a:ext uri="{FF2B5EF4-FFF2-40B4-BE49-F238E27FC236}">
                <a16:creationId xmlns:a16="http://schemas.microsoft.com/office/drawing/2014/main" id="{42E44FBE-FEC2-4E64-97D8-E4D61D327A86}"/>
              </a:ext>
            </a:extLst>
          </p:cNvPr>
          <p:cNvSpPr>
            <a:spLocks noGrp="1"/>
          </p:cNvSpPr>
          <p:nvPr>
            <p:ph idx="1"/>
          </p:nvPr>
        </p:nvSpPr>
        <p:spPr/>
        <p:txBody>
          <a:bodyPr/>
          <a:lstStyle/>
          <a:p>
            <a:r>
              <a:rPr lang="en-US" dirty="0"/>
              <a:t>Build 1 </a:t>
            </a:r>
            <a:r>
              <a:rPr lang="en-US" dirty="0" err="1"/>
              <a:t>chương</a:t>
            </a:r>
            <a:r>
              <a:rPr lang="en-US" dirty="0"/>
              <a:t> </a:t>
            </a:r>
            <a:r>
              <a:rPr lang="en-US" dirty="0" err="1"/>
              <a:t>trình</a:t>
            </a:r>
            <a:r>
              <a:rPr lang="en-US" dirty="0"/>
              <a:t> C </a:t>
            </a:r>
            <a:r>
              <a:rPr lang="en-US" dirty="0" err="1"/>
              <a:t>chạy</a:t>
            </a:r>
            <a:r>
              <a:rPr lang="en-US" dirty="0"/>
              <a:t> </a:t>
            </a:r>
            <a:r>
              <a:rPr lang="en-US" dirty="0" err="1"/>
              <a:t>trên</a:t>
            </a:r>
            <a:r>
              <a:rPr lang="en-US" dirty="0"/>
              <a:t> board BBB.</a:t>
            </a:r>
          </a:p>
          <a:p>
            <a:r>
              <a:rPr lang="en-US" dirty="0"/>
              <a:t>Build 1 kernel module </a:t>
            </a:r>
            <a:r>
              <a:rPr lang="en-US" dirty="0" err="1"/>
              <a:t>chạy</a:t>
            </a:r>
            <a:r>
              <a:rPr lang="en-US" dirty="0"/>
              <a:t> </a:t>
            </a:r>
            <a:r>
              <a:rPr lang="en-US" dirty="0" err="1"/>
              <a:t>trên</a:t>
            </a:r>
            <a:r>
              <a:rPr lang="en-US" dirty="0"/>
              <a:t> board BBB.</a:t>
            </a:r>
          </a:p>
        </p:txBody>
      </p:sp>
      <p:sp>
        <p:nvSpPr>
          <p:cNvPr id="4" name="Footer Placeholder 3">
            <a:extLst>
              <a:ext uri="{FF2B5EF4-FFF2-40B4-BE49-F238E27FC236}">
                <a16:creationId xmlns:a16="http://schemas.microsoft.com/office/drawing/2014/main" id="{F9C3B60C-8655-4623-9CBF-D956027C2A55}"/>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D53C7BA9-A742-4FDF-8A07-F42F0B365824}"/>
              </a:ext>
            </a:extLst>
          </p:cNvPr>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3310614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a:solidFill>
                  <a:schemeClr val="accent6">
                    <a:lumMod val="75000"/>
                  </a:schemeClr>
                </a:solidFill>
                <a:cs typeface="Arial"/>
              </a:rPr>
              <a:t>Thank you</a:t>
            </a:r>
          </a:p>
        </p:txBody>
      </p:sp>
      <p:sp>
        <p:nvSpPr>
          <p:cNvPr id="4" name="Footer Placeholder 3"/>
          <p:cNvSpPr>
            <a:spLocks noGrp="1"/>
          </p:cNvSpPr>
          <p:nvPr>
            <p:ph type="ftr" sz="quarter" idx="11"/>
          </p:nvPr>
        </p:nvSpPr>
        <p:spPr/>
        <p:txBody>
          <a:bodyPr/>
          <a:lstStyle/>
          <a:p>
            <a:r>
              <a:rPr lang="en-US"/>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lstStyle/>
          <a:p>
            <a:r>
              <a:rPr lang="en-US" dirty="0" err="1"/>
              <a:t>Chuẩn</a:t>
            </a:r>
            <a:r>
              <a:rPr lang="en-US" dirty="0"/>
              <a:t> </a:t>
            </a:r>
            <a:r>
              <a:rPr lang="en-US" dirty="0" err="1"/>
              <a:t>bị</a:t>
            </a:r>
            <a:r>
              <a:rPr lang="en-US" dirty="0"/>
              <a:t> hardware</a:t>
            </a:r>
          </a:p>
          <a:p>
            <a:r>
              <a:rPr lang="en-US" dirty="0" err="1"/>
              <a:t>Cài</a:t>
            </a:r>
            <a:r>
              <a:rPr lang="en-US" dirty="0"/>
              <a:t> </a:t>
            </a:r>
            <a:r>
              <a:rPr lang="en-US" dirty="0" err="1"/>
              <a:t>đặt</a:t>
            </a:r>
            <a:r>
              <a:rPr lang="en-US" dirty="0"/>
              <a:t> Ubuntu virtual machine</a:t>
            </a:r>
          </a:p>
          <a:p>
            <a:r>
              <a:rPr lang="en-US" dirty="0"/>
              <a:t>Build image </a:t>
            </a:r>
            <a:r>
              <a:rPr lang="en-US" dirty="0" err="1"/>
              <a:t>cho</a:t>
            </a:r>
            <a:r>
              <a:rPr lang="en-US" dirty="0"/>
              <a:t> Beagle Bone Black</a:t>
            </a:r>
          </a:p>
          <a:p>
            <a:r>
              <a:rPr lang="en-US" dirty="0"/>
              <a:t>Flash image </a:t>
            </a:r>
            <a:r>
              <a:rPr lang="en-US" dirty="0" err="1"/>
              <a:t>cho</a:t>
            </a:r>
            <a:r>
              <a:rPr lang="en-US" dirty="0"/>
              <a:t> Beagle Bone Black</a:t>
            </a:r>
          </a:p>
          <a:p>
            <a:r>
              <a:rPr lang="en-US" dirty="0" err="1"/>
              <a:t>Kiểm</a:t>
            </a:r>
            <a:r>
              <a:rPr lang="en-US" dirty="0"/>
              <a:t> </a:t>
            </a:r>
            <a:r>
              <a:rPr lang="en-US" dirty="0" err="1"/>
              <a:t>tra</a:t>
            </a:r>
            <a:r>
              <a:rPr lang="en-US" dirty="0"/>
              <a:t> </a:t>
            </a:r>
            <a:r>
              <a:rPr lang="en-US" dirty="0" err="1"/>
              <a:t>kết</a:t>
            </a:r>
            <a:r>
              <a:rPr lang="en-US" dirty="0"/>
              <a:t> </a:t>
            </a:r>
            <a:r>
              <a:rPr lang="en-US" dirty="0" err="1"/>
              <a:t>quả</a:t>
            </a:r>
            <a:r>
              <a:rPr lang="en-US"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16646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err="1"/>
              <a:t>Chuẩn</a:t>
            </a:r>
            <a:r>
              <a:rPr lang="en-US" sz="3200" dirty="0"/>
              <a:t> </a:t>
            </a:r>
            <a:r>
              <a:rPr lang="en-US" sz="3200" dirty="0" err="1"/>
              <a:t>bị</a:t>
            </a:r>
            <a:r>
              <a:rPr lang="en-US" sz="3200" dirty="0"/>
              <a:t> hardware</a:t>
            </a:r>
          </a:p>
        </p:txBody>
      </p:sp>
      <p:sp>
        <p:nvSpPr>
          <p:cNvPr id="7" name="Content Placeholder 6"/>
          <p:cNvSpPr>
            <a:spLocks noGrp="1"/>
          </p:cNvSpPr>
          <p:nvPr>
            <p:ph idx="1"/>
          </p:nvPr>
        </p:nvSpPr>
        <p:spPr/>
        <p:txBody>
          <a:bodyPr/>
          <a:lstStyle/>
          <a:p>
            <a:r>
              <a:rPr lang="en-US" dirty="0"/>
              <a:t>1 board Beagle Bone Black.</a:t>
            </a:r>
          </a:p>
          <a:p>
            <a:r>
              <a:rPr lang="en-US" dirty="0"/>
              <a:t>1 </a:t>
            </a:r>
            <a:r>
              <a:rPr lang="en-US" dirty="0" err="1"/>
              <a:t>sdcard</a:t>
            </a:r>
            <a:r>
              <a:rPr lang="en-US" dirty="0"/>
              <a:t> reader.</a:t>
            </a:r>
          </a:p>
          <a:p>
            <a:r>
              <a:rPr lang="en-US" dirty="0"/>
              <a:t>1 CP 210x.</a:t>
            </a:r>
          </a:p>
          <a:p>
            <a:r>
              <a:rPr lang="en-US" dirty="0"/>
              <a:t>1 </a:t>
            </a:r>
            <a:r>
              <a:rPr lang="en-US" dirty="0" err="1"/>
              <a:t>sdcard</a:t>
            </a:r>
            <a:r>
              <a:rPr lang="en-US" dirty="0"/>
              <a:t> 8G.</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pic>
        <p:nvPicPr>
          <p:cNvPr id="3" name="Picture 2">
            <a:extLst>
              <a:ext uri="{FF2B5EF4-FFF2-40B4-BE49-F238E27FC236}">
                <a16:creationId xmlns:a16="http://schemas.microsoft.com/office/drawing/2014/main" id="{95E1BF4A-2F0C-4DB0-B7C1-5DE357084BAB}"/>
              </a:ext>
            </a:extLst>
          </p:cNvPr>
          <p:cNvPicPr>
            <a:picLocks noChangeAspect="1"/>
          </p:cNvPicPr>
          <p:nvPr/>
        </p:nvPicPr>
        <p:blipFill>
          <a:blip r:embed="rId3"/>
          <a:stretch>
            <a:fillRect/>
          </a:stretch>
        </p:blipFill>
        <p:spPr>
          <a:xfrm>
            <a:off x="4916755" y="1448582"/>
            <a:ext cx="3072977" cy="3146041"/>
          </a:xfrm>
          <a:prstGeom prst="rect">
            <a:avLst/>
          </a:prstGeom>
        </p:spPr>
      </p:pic>
    </p:spTree>
    <p:extLst>
      <p:ext uri="{BB962C8B-B14F-4D97-AF65-F5344CB8AC3E}">
        <p14:creationId xmlns:p14="http://schemas.microsoft.com/office/powerpoint/2010/main" val="149618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err="1"/>
              <a:t>Chuẩn</a:t>
            </a:r>
            <a:r>
              <a:rPr lang="en-US" sz="3200" dirty="0"/>
              <a:t> </a:t>
            </a:r>
            <a:r>
              <a:rPr lang="en-US" sz="3200" dirty="0" err="1"/>
              <a:t>bị</a:t>
            </a:r>
            <a:r>
              <a:rPr lang="en-US" sz="3200" dirty="0"/>
              <a:t> hardware</a:t>
            </a:r>
          </a:p>
        </p:txBody>
      </p:sp>
      <p:sp>
        <p:nvSpPr>
          <p:cNvPr id="7" name="Content Placeholder 6"/>
          <p:cNvSpPr>
            <a:spLocks noGrp="1"/>
          </p:cNvSpPr>
          <p:nvPr>
            <p:ph idx="1"/>
          </p:nvPr>
        </p:nvSpPr>
        <p:spPr/>
        <p:txBody>
          <a:bodyPr/>
          <a:lstStyle/>
          <a:p>
            <a:r>
              <a:rPr lang="en-US" dirty="0" err="1"/>
              <a:t>Chân</a:t>
            </a:r>
            <a:r>
              <a:rPr lang="en-US" dirty="0"/>
              <a:t> GND, TX, RX </a:t>
            </a:r>
            <a:r>
              <a:rPr lang="en-US" dirty="0" err="1"/>
              <a:t>của</a:t>
            </a:r>
            <a:r>
              <a:rPr lang="en-US" dirty="0"/>
              <a:t> CP210x </a:t>
            </a:r>
            <a:r>
              <a:rPr lang="en-US" dirty="0" err="1"/>
              <a:t>được</a:t>
            </a:r>
            <a:r>
              <a:rPr lang="en-US" dirty="0"/>
              <a:t> </a:t>
            </a:r>
            <a:r>
              <a:rPr lang="en-US" dirty="0" err="1"/>
              <a:t>cắm</a:t>
            </a:r>
            <a:r>
              <a:rPr lang="en-US" dirty="0"/>
              <a:t> </a:t>
            </a:r>
            <a:r>
              <a:rPr lang="en-US" dirty="0" err="1"/>
              <a:t>chéo</a:t>
            </a:r>
            <a:r>
              <a:rPr lang="en-US" dirty="0"/>
              <a:t> </a:t>
            </a:r>
            <a:r>
              <a:rPr lang="en-US" dirty="0" err="1"/>
              <a:t>vào</a:t>
            </a:r>
            <a:r>
              <a:rPr lang="en-US" dirty="0"/>
              <a:t> board </a:t>
            </a:r>
            <a:r>
              <a:rPr lang="en-US" dirty="0" err="1"/>
              <a:t>theo</a:t>
            </a:r>
            <a:r>
              <a:rPr lang="en-US" dirty="0"/>
              <a:t> </a:t>
            </a:r>
            <a:r>
              <a:rPr lang="en-US" dirty="0" err="1"/>
              <a:t>hình</a:t>
            </a:r>
            <a:r>
              <a:rPr lang="en-US" dirty="0"/>
              <a:t> </a:t>
            </a:r>
            <a:r>
              <a:rPr lang="en-US" dirty="0" err="1"/>
              <a:t>sau</a:t>
            </a:r>
            <a:r>
              <a:rPr lang="en-US" dirty="0"/>
              <a:t>:</a:t>
            </a:r>
          </a:p>
          <a:p>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pic>
        <p:nvPicPr>
          <p:cNvPr id="8" name="Picture 7" descr="Diagram&#10;&#10;Description automatically generated">
            <a:extLst>
              <a:ext uri="{FF2B5EF4-FFF2-40B4-BE49-F238E27FC236}">
                <a16:creationId xmlns:a16="http://schemas.microsoft.com/office/drawing/2014/main" id="{5C044EA0-DB89-4A74-908B-F0CED544B957}"/>
              </a:ext>
            </a:extLst>
          </p:cNvPr>
          <p:cNvPicPr>
            <a:picLocks noChangeAspect="1"/>
          </p:cNvPicPr>
          <p:nvPr/>
        </p:nvPicPr>
        <p:blipFill>
          <a:blip r:embed="rId3"/>
          <a:stretch>
            <a:fillRect/>
          </a:stretch>
        </p:blipFill>
        <p:spPr>
          <a:xfrm>
            <a:off x="5785151" y="1514695"/>
            <a:ext cx="2757948" cy="2757948"/>
          </a:xfrm>
          <a:prstGeom prst="rect">
            <a:avLst/>
          </a:prstGeom>
        </p:spPr>
      </p:pic>
    </p:spTree>
    <p:extLst>
      <p:ext uri="{BB962C8B-B14F-4D97-AF65-F5344CB8AC3E}">
        <p14:creationId xmlns:p14="http://schemas.microsoft.com/office/powerpoint/2010/main" val="289639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Ubuntu virtual machine</a:t>
            </a:r>
          </a:p>
        </p:txBody>
      </p:sp>
      <p:sp>
        <p:nvSpPr>
          <p:cNvPr id="3" name="Content Placeholder 2"/>
          <p:cNvSpPr>
            <a:spLocks noGrp="1"/>
          </p:cNvSpPr>
          <p:nvPr>
            <p:ph idx="1"/>
          </p:nvPr>
        </p:nvSpPr>
        <p:spPr/>
        <p:txBody>
          <a:bodyPr>
            <a:normAutofit/>
          </a:bodyPr>
          <a:lstStyle/>
          <a:p>
            <a:r>
              <a:rPr lang="en-US" dirty="0" err="1"/>
              <a:t>Cài</a:t>
            </a:r>
            <a:r>
              <a:rPr lang="en-US" dirty="0"/>
              <a:t> </a:t>
            </a:r>
            <a:r>
              <a:rPr lang="en-US" dirty="0" err="1"/>
              <a:t>đặt</a:t>
            </a:r>
            <a:r>
              <a:rPr lang="en-US" dirty="0"/>
              <a:t> </a:t>
            </a:r>
            <a:r>
              <a:rPr lang="en-US" dirty="0" err="1"/>
              <a:t>vmware</a:t>
            </a:r>
            <a:r>
              <a:rPr lang="en-US" dirty="0"/>
              <a:t>.</a:t>
            </a:r>
          </a:p>
          <a:p>
            <a:r>
              <a:rPr lang="en-US" dirty="0" err="1"/>
              <a:t>Cài</a:t>
            </a:r>
            <a:r>
              <a:rPr lang="en-US" dirty="0"/>
              <a:t> </a:t>
            </a:r>
            <a:r>
              <a:rPr lang="en-US" dirty="0" err="1"/>
              <a:t>đặt</a:t>
            </a:r>
            <a:r>
              <a:rPr lang="en-US" dirty="0"/>
              <a:t> </a:t>
            </a:r>
            <a:r>
              <a:rPr lang="en-US" dirty="0" err="1"/>
              <a:t>MobaXterm</a:t>
            </a:r>
            <a:endParaRPr lang="en-US" dirty="0"/>
          </a:p>
          <a:p>
            <a:r>
              <a:rPr lang="en-US" dirty="0" err="1"/>
              <a:t>Cài</a:t>
            </a:r>
            <a:r>
              <a:rPr lang="en-US" dirty="0"/>
              <a:t> </a:t>
            </a:r>
            <a:r>
              <a:rPr lang="en-US" dirty="0" err="1"/>
              <a:t>đặt</a:t>
            </a:r>
            <a:r>
              <a:rPr lang="en-US" dirty="0"/>
              <a:t> </a:t>
            </a:r>
            <a:r>
              <a:rPr lang="en-US"/>
              <a:t>Ubuntu 20.04 </a:t>
            </a:r>
            <a:r>
              <a:rPr lang="en-US" dirty="0" err="1"/>
              <a:t>trên</a:t>
            </a:r>
            <a:r>
              <a:rPr lang="en-US" dirty="0"/>
              <a:t> </a:t>
            </a:r>
            <a:r>
              <a:rPr lang="en-US" dirty="0" err="1"/>
              <a:t>Vmware</a:t>
            </a:r>
            <a:r>
              <a:rPr lang="en-US" dirty="0"/>
              <a:t>.</a:t>
            </a:r>
          </a:p>
          <a:p>
            <a:r>
              <a:rPr lang="en-US" dirty="0"/>
              <a:t>Setup </a:t>
            </a:r>
            <a:r>
              <a:rPr lang="en-US" dirty="0" err="1"/>
              <a:t>ssh</a:t>
            </a:r>
            <a:r>
              <a:rPr lang="en-US" dirty="0"/>
              <a:t>-server </a:t>
            </a:r>
            <a:r>
              <a:rPr lang="en-US" dirty="0" err="1"/>
              <a:t>cho</a:t>
            </a:r>
            <a:r>
              <a:rPr lang="en-US" dirty="0"/>
              <a:t> Ubuntu.</a:t>
            </a:r>
          </a:p>
          <a:p>
            <a:r>
              <a:rPr lang="en-US" dirty="0"/>
              <a:t>Connect </a:t>
            </a:r>
            <a:r>
              <a:rPr lang="en-US" dirty="0" err="1"/>
              <a:t>MobaXterm</a:t>
            </a:r>
            <a:r>
              <a:rPr lang="en-US" dirty="0"/>
              <a:t> </a:t>
            </a:r>
            <a:r>
              <a:rPr lang="en-US" dirty="0" err="1"/>
              <a:t>với</a:t>
            </a:r>
            <a:r>
              <a:rPr lang="en-US" dirty="0"/>
              <a:t> Ubuntu over SSH.</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70249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Build image </a:t>
            </a:r>
            <a:r>
              <a:rPr lang="en-US" sz="3200" dirty="0" err="1"/>
              <a:t>cho</a:t>
            </a:r>
            <a:r>
              <a:rPr lang="en-US" sz="3200" dirty="0"/>
              <a:t> Beagle Bone Black</a:t>
            </a:r>
          </a:p>
        </p:txBody>
      </p:sp>
      <p:sp>
        <p:nvSpPr>
          <p:cNvPr id="3" name="Content Placeholder 2"/>
          <p:cNvSpPr>
            <a:spLocks noGrp="1"/>
          </p:cNvSpPr>
          <p:nvPr>
            <p:ph idx="1"/>
          </p:nvPr>
        </p:nvSpPr>
        <p:spPr/>
        <p:txBody>
          <a:bodyPr/>
          <a:lstStyle/>
          <a:p>
            <a:r>
              <a:rPr lang="en-US" dirty="0" err="1"/>
              <a:t>Mỗi</a:t>
            </a:r>
            <a:r>
              <a:rPr lang="en-US" dirty="0"/>
              <a:t> </a:t>
            </a:r>
            <a:r>
              <a:rPr lang="en-US" dirty="0" err="1"/>
              <a:t>loại</a:t>
            </a:r>
            <a:r>
              <a:rPr lang="en-US" dirty="0"/>
              <a:t> board </a:t>
            </a:r>
            <a:r>
              <a:rPr lang="en-US" dirty="0" err="1"/>
              <a:t>đều</a:t>
            </a:r>
            <a:r>
              <a:rPr lang="en-US" dirty="0"/>
              <a:t> </a:t>
            </a:r>
            <a:r>
              <a:rPr lang="en-US" dirty="0" err="1"/>
              <a:t>có</a:t>
            </a:r>
            <a:r>
              <a:rPr lang="en-US" dirty="0"/>
              <a:t> </a:t>
            </a:r>
            <a:r>
              <a:rPr lang="en-US" dirty="0" err="1"/>
              <a:t>tài</a:t>
            </a:r>
            <a:r>
              <a:rPr lang="en-US" dirty="0"/>
              <a:t> </a:t>
            </a:r>
            <a:r>
              <a:rPr lang="en-US" dirty="0" err="1"/>
              <a:t>liệu</a:t>
            </a:r>
            <a:r>
              <a:rPr lang="en-US" dirty="0"/>
              <a:t> user-manual </a:t>
            </a:r>
            <a:r>
              <a:rPr lang="en-US" dirty="0" err="1"/>
              <a:t>riêng</a:t>
            </a:r>
            <a:r>
              <a:rPr lang="en-US" dirty="0"/>
              <a:t> </a:t>
            </a:r>
            <a:r>
              <a:rPr lang="en-US" dirty="0" err="1"/>
              <a:t>của</a:t>
            </a:r>
            <a:r>
              <a:rPr lang="en-US" dirty="0"/>
              <a:t> hang </a:t>
            </a:r>
            <a:r>
              <a:rPr lang="en-US" dirty="0" err="1"/>
              <a:t>để</a:t>
            </a:r>
            <a:r>
              <a:rPr lang="en-US" dirty="0"/>
              <a:t> </a:t>
            </a:r>
            <a:r>
              <a:rPr lang="en-US" dirty="0" err="1"/>
              <a:t>hướng</a:t>
            </a:r>
            <a:r>
              <a:rPr lang="en-US" dirty="0"/>
              <a:t> </a:t>
            </a:r>
            <a:r>
              <a:rPr lang="en-US" dirty="0" err="1"/>
              <a:t>dẫn</a:t>
            </a:r>
            <a:r>
              <a:rPr lang="en-US" dirty="0"/>
              <a:t> </a:t>
            </a:r>
            <a:r>
              <a:rPr lang="en-US" dirty="0" err="1"/>
              <a:t>cách</a:t>
            </a:r>
            <a:r>
              <a:rPr lang="en-US" dirty="0"/>
              <a:t> build image </a:t>
            </a:r>
            <a:r>
              <a:rPr lang="en-US" dirty="0" err="1"/>
              <a:t>cho</a:t>
            </a:r>
            <a:r>
              <a:rPr lang="en-US" dirty="0"/>
              <a:t> </a:t>
            </a:r>
            <a:r>
              <a:rPr lang="en-US" dirty="0" err="1"/>
              <a:t>chúng</a:t>
            </a:r>
            <a:r>
              <a:rPr lang="en-US" dirty="0"/>
              <a:t>.</a:t>
            </a:r>
          </a:p>
          <a:p>
            <a:r>
              <a:rPr lang="en-US" dirty="0" err="1"/>
              <a:t>Cách</a:t>
            </a:r>
            <a:r>
              <a:rPr lang="en-US" dirty="0"/>
              <a:t> build image </a:t>
            </a:r>
            <a:r>
              <a:rPr lang="en-US" dirty="0" err="1"/>
              <a:t>đối</a:t>
            </a:r>
            <a:r>
              <a:rPr lang="en-US" dirty="0"/>
              <a:t> </a:t>
            </a:r>
            <a:r>
              <a:rPr lang="en-US" dirty="0" err="1"/>
              <a:t>với</a:t>
            </a:r>
            <a:r>
              <a:rPr lang="en-US" dirty="0"/>
              <a:t> </a:t>
            </a:r>
            <a:r>
              <a:rPr lang="en-US" dirty="0" err="1"/>
              <a:t>từng</a:t>
            </a:r>
            <a:r>
              <a:rPr lang="en-US" dirty="0"/>
              <a:t> board </a:t>
            </a:r>
            <a:r>
              <a:rPr lang="en-US" dirty="0" err="1"/>
              <a:t>là</a:t>
            </a:r>
            <a:r>
              <a:rPr lang="en-US" dirty="0"/>
              <a:t> </a:t>
            </a:r>
            <a:r>
              <a:rPr lang="en-US" dirty="0" err="1"/>
              <a:t>khác</a:t>
            </a:r>
            <a:r>
              <a:rPr lang="en-US" dirty="0"/>
              <a:t> </a:t>
            </a:r>
            <a:r>
              <a:rPr lang="en-US" dirty="0" err="1"/>
              <a:t>nhau</a:t>
            </a:r>
            <a:r>
              <a:rPr lang="en-US" dirty="0"/>
              <a:t> </a:t>
            </a:r>
            <a:r>
              <a:rPr lang="en-US" dirty="0" err="1"/>
              <a:t>hoàn</a:t>
            </a:r>
            <a:r>
              <a:rPr lang="en-US" dirty="0"/>
              <a:t> </a:t>
            </a:r>
            <a:r>
              <a:rPr lang="en-US" dirty="0" err="1"/>
              <a:t>toàn</a:t>
            </a:r>
            <a:r>
              <a:rPr lang="en-US" dirty="0"/>
              <a:t>.</a:t>
            </a:r>
          </a:p>
          <a:p>
            <a:r>
              <a:rPr lang="en-US" dirty="0">
                <a:hlinkClick r:id="rId2"/>
              </a:rPr>
              <a:t>Link </a:t>
            </a:r>
            <a:r>
              <a:rPr lang="en-US" dirty="0" err="1">
                <a:hlinkClick r:id="rId2"/>
              </a:rPr>
              <a:t>hướng</a:t>
            </a:r>
            <a:r>
              <a:rPr lang="en-US" dirty="0">
                <a:hlinkClick r:id="rId2"/>
              </a:rPr>
              <a:t> </a:t>
            </a:r>
            <a:r>
              <a:rPr lang="en-US" dirty="0" err="1">
                <a:hlinkClick r:id="rId2"/>
              </a:rPr>
              <a:t>dẫn</a:t>
            </a:r>
            <a:r>
              <a:rPr lang="en-US" dirty="0">
                <a:hlinkClick r:id="rId2"/>
              </a:rPr>
              <a:t> </a:t>
            </a:r>
            <a:r>
              <a:rPr lang="en-US" dirty="0" err="1">
                <a:hlinkClick r:id="rId2"/>
              </a:rPr>
              <a:t>của</a:t>
            </a:r>
            <a:r>
              <a:rPr lang="en-US" dirty="0">
                <a:hlinkClick r:id="rId2"/>
              </a:rPr>
              <a:t> Beagle Bone Black</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183481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Tải và cài đặt tool chain</a:t>
            </a:r>
            <a:endParaRPr lang="en-US" sz="3200" dirty="0"/>
          </a:p>
        </p:txBody>
      </p:sp>
      <p:sp>
        <p:nvSpPr>
          <p:cNvPr id="3" name="Content Placeholder 2"/>
          <p:cNvSpPr>
            <a:spLocks noGrp="1"/>
          </p:cNvSpPr>
          <p:nvPr>
            <p:ph idx="1"/>
          </p:nvPr>
        </p:nvSpPr>
        <p:spPr/>
        <p:txBody>
          <a:bodyPr>
            <a:normAutofit fontScale="85000" lnSpcReduction="20000"/>
          </a:bodyPr>
          <a:lstStyle/>
          <a:p>
            <a:r>
              <a:rPr lang="en-US"/>
              <a:t>Khi các bạn lập trình dùng IDE thì nó sẽ gọi ra gcc để build.</a:t>
            </a:r>
          </a:p>
          <a:p>
            <a:r>
              <a:rPr lang="en-US"/>
              <a:t>1 bộ tool chain sẽ chứa nhiều công cụ để làm việc với source code. Hay dùng nhất là gcc. Ngoài ra còn có các công cụ khác như gdb, objdump, …</a:t>
            </a:r>
          </a:p>
          <a:p>
            <a:r>
              <a:rPr lang="en-US"/>
              <a:t>Mỗi 1 kiến trúc sẽ dùng 1 loại tool chain riêng, thậm chí mỗi loại SoC sẽ có 1 bộ tool chain riêng.</a:t>
            </a:r>
          </a:p>
          <a:p>
            <a:r>
              <a:rPr lang="en-US"/>
              <a:t>Biến môi trường:</a:t>
            </a:r>
          </a:p>
          <a:p>
            <a:pPr lvl="1"/>
            <a:r>
              <a:rPr lang="en-US"/>
              <a:t>Hệ thống command có tính năng khởi tạo biến môi trường. Biến môi trường có thể set và get giá trị như biến trong C.</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346329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Boot loader</a:t>
            </a:r>
            <a:endParaRPr lang="en-US" sz="3200" dirty="0"/>
          </a:p>
        </p:txBody>
      </p:sp>
      <p:sp>
        <p:nvSpPr>
          <p:cNvPr id="3" name="Content Placeholder 2"/>
          <p:cNvSpPr>
            <a:spLocks noGrp="1"/>
          </p:cNvSpPr>
          <p:nvPr>
            <p:ph idx="1"/>
          </p:nvPr>
        </p:nvSpPr>
        <p:spPr/>
        <p:txBody>
          <a:bodyPr>
            <a:normAutofit fontScale="92500" lnSpcReduction="10000"/>
          </a:bodyPr>
          <a:lstStyle/>
          <a:p>
            <a:r>
              <a:rPr lang="en-US"/>
              <a:t>Là chương trình được phần cứng tự động gọi khi bật nguồn. Có nhiệm vụ load linux kernel lên.</a:t>
            </a:r>
          </a:p>
          <a:p>
            <a:r>
              <a:rPr lang="en-US"/>
              <a:t>Boot loader phổ biến nhất là uboot cho kiến trúc arm và grub cho kiến trúc intel.</a:t>
            </a:r>
          </a:p>
          <a:p>
            <a:r>
              <a:rPr lang="en-US"/>
              <a:t>Bản chất của boot loader là code vi điều khiển.</a:t>
            </a:r>
          </a:p>
          <a:p>
            <a:r>
              <a:rPr lang="en-US"/>
              <a:t>Thông thường các hãng sẽ porting uboot cho board của mình bằng cách tải source code uboot từ main line về và sửa.</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366443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772E-DDD6-F84E-455D-6E23CAFB6FDD}"/>
              </a:ext>
            </a:extLst>
          </p:cNvPr>
          <p:cNvSpPr>
            <a:spLocks noGrp="1"/>
          </p:cNvSpPr>
          <p:nvPr>
            <p:ph type="title"/>
          </p:nvPr>
        </p:nvSpPr>
        <p:spPr/>
        <p:txBody>
          <a:bodyPr/>
          <a:lstStyle/>
          <a:p>
            <a:r>
              <a:rPr lang="en-US"/>
              <a:t>Build uboot</a:t>
            </a:r>
          </a:p>
        </p:txBody>
      </p:sp>
      <p:sp>
        <p:nvSpPr>
          <p:cNvPr id="3" name="Content Placeholder 2">
            <a:extLst>
              <a:ext uri="{FF2B5EF4-FFF2-40B4-BE49-F238E27FC236}">
                <a16:creationId xmlns:a16="http://schemas.microsoft.com/office/drawing/2014/main" id="{2FAAF9B4-13E1-DEA0-7FA0-800BA81F7D8E}"/>
              </a:ext>
            </a:extLst>
          </p:cNvPr>
          <p:cNvSpPr>
            <a:spLocks noGrp="1"/>
          </p:cNvSpPr>
          <p:nvPr>
            <p:ph idx="1"/>
          </p:nvPr>
        </p:nvSpPr>
        <p:spPr/>
        <p:txBody>
          <a:bodyPr>
            <a:normAutofit fontScale="85000" lnSpcReduction="20000"/>
          </a:bodyPr>
          <a:lstStyle/>
          <a:p>
            <a:r>
              <a:rPr lang="en-US"/>
              <a:t>make ARCH=arm CROSS_COMPILE=${CC} distclean</a:t>
            </a:r>
          </a:p>
          <a:p>
            <a:pPr lvl="1"/>
            <a:r>
              <a:rPr lang="en-US"/>
              <a:t>Dùng make để dọn dẹp file rác</a:t>
            </a:r>
          </a:p>
          <a:p>
            <a:r>
              <a:rPr lang="en-US"/>
              <a:t>make ARCH=arm CROSS_COMPILE=${CC} am335x_evm_defconfig</a:t>
            </a:r>
          </a:p>
          <a:p>
            <a:pPr lvl="1"/>
            <a:r>
              <a:rPr lang="en-US"/>
              <a:t>Uboot bao gồm rất nhiều chức năng và các config khác nhau. Mỗi board sẽ có 1 file config riêng do hãng tạo ra, dùng để lựa chọn những tính năng mà mình muốn sử dụng.</a:t>
            </a:r>
          </a:p>
          <a:p>
            <a:r>
              <a:rPr lang="en-US"/>
              <a:t>make ARCH=arm CROSS_COMPILE=${CC}</a:t>
            </a:r>
          </a:p>
          <a:p>
            <a:pPr lvl="1"/>
            <a:r>
              <a:rPr lang="en-US"/>
              <a:t>Sẽ bắt đầu build code. Sản phẩm đầu ra sẽ là file uboot.img</a:t>
            </a:r>
          </a:p>
        </p:txBody>
      </p:sp>
      <p:sp>
        <p:nvSpPr>
          <p:cNvPr id="4" name="Footer Placeholder 3">
            <a:extLst>
              <a:ext uri="{FF2B5EF4-FFF2-40B4-BE49-F238E27FC236}">
                <a16:creationId xmlns:a16="http://schemas.microsoft.com/office/drawing/2014/main" id="{A1D1136B-8EBD-B11F-8882-BF64862A62E3}"/>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B5A270CF-6A6F-6764-DBBE-5EAE33F3EE70}"/>
              </a:ext>
            </a:extLst>
          </p:cNvPr>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2285677134"/>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952</TotalTime>
  <Words>1020</Words>
  <Application>Microsoft Office PowerPoint</Application>
  <PresentationFormat>On-screen Show (16:9)</PresentationFormat>
  <Paragraphs>99</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Template_Internal_Course</vt:lpstr>
      <vt:lpstr>Build image cho board Beagle Bone Black</vt:lpstr>
      <vt:lpstr>Agenda</vt:lpstr>
      <vt:lpstr>Chuẩn bị hardware</vt:lpstr>
      <vt:lpstr>Chuẩn bị hardware</vt:lpstr>
      <vt:lpstr>Cài đặt Ubuntu virtual machine</vt:lpstr>
      <vt:lpstr>Build image cho Beagle Bone Black</vt:lpstr>
      <vt:lpstr>Tải và cài đặt tool chain</vt:lpstr>
      <vt:lpstr>Boot loader</vt:lpstr>
      <vt:lpstr>Build uboot</vt:lpstr>
      <vt:lpstr>Build Linux kernel</vt:lpstr>
      <vt:lpstr>Root file system</vt:lpstr>
      <vt:lpstr>Format thẻ nhớ</vt:lpstr>
      <vt:lpstr>Flash image cho Beagle Bone Black</vt:lpstr>
      <vt:lpstr>Kiểm tra kết quả</vt:lpstr>
      <vt:lpstr>Cross compile for Beagle Bone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cp:lastModifiedBy>
  <cp:revision>132</cp:revision>
  <dcterms:created xsi:type="dcterms:W3CDTF">2015-08-31T01:44:46Z</dcterms:created>
  <dcterms:modified xsi:type="dcterms:W3CDTF">2023-05-21T07:38:49Z</dcterms:modified>
</cp:coreProperties>
</file>