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90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5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622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143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30959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9009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eekstuff.com/2012/10/gcc-compiler-opt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by.edu/maxwell/courses/tutorials/maketu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techeasier.com/cheatsheet/vim-keyboard-shortcu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An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command line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source code</a:t>
            </a:r>
          </a:p>
          <a:p>
            <a:r>
              <a:rPr lang="en-US" dirty="0"/>
              <a:t>command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</a:t>
            </a:r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output_name</a:t>
            </a:r>
            <a:r>
              <a:rPr lang="en-US" dirty="0"/>
              <a:t> </a:t>
            </a:r>
            <a:r>
              <a:rPr lang="en-US" dirty="0" err="1"/>
              <a:t>file.c</a:t>
            </a:r>
            <a:endParaRPr lang="en-US" dirty="0"/>
          </a:p>
          <a:p>
            <a:r>
              <a:rPr lang="en-US" dirty="0"/>
              <a:t>Options</a:t>
            </a:r>
          </a:p>
          <a:p>
            <a:pPr lvl="1"/>
            <a:r>
              <a:rPr lang="vi-VN" dirty="0"/>
              <a:t>-I: chỉ đến đường dẫn tìm các file .h</a:t>
            </a:r>
            <a:endParaRPr lang="en-US" dirty="0"/>
          </a:p>
          <a:p>
            <a:pPr lvl="1"/>
            <a:r>
              <a:rPr lang="vi-VN" dirty="0"/>
              <a:t>-l: Chỉ đến đường dẫn chứa các file thư viện động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Reference</a:t>
            </a:r>
            <a:endParaRPr lang="en-US" dirty="0"/>
          </a:p>
          <a:p>
            <a:r>
              <a:rPr lang="vi-VN" dirty="0"/>
              <a:t>Sử dụng vim để viết chương trình tính tổng các số từ 1 đến 100 và in ra màn hình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1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Linux cho phép lưu lại các command line trên 1 file text sau đó thực thi file text đó.</a:t>
            </a:r>
            <a:endParaRPr lang="en-US" dirty="0"/>
          </a:p>
          <a:p>
            <a:r>
              <a:rPr lang="en-US" dirty="0"/>
              <a:t>Example: build.sh</a:t>
            </a:r>
          </a:p>
          <a:p>
            <a:r>
              <a:rPr lang="vi-VN" dirty="0"/>
              <a:t>Viết script để build chương trình tính tổng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/>
              <a:t>1 loại script chuyên dùng để build source code. Được đọc và thực thi bởi chương trình make.</a:t>
            </a:r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source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build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source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r>
              <a:rPr lang="vi-VN" dirty="0"/>
              <a:t>Sử dụng Makefile để build chương trình tính tổng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9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dirty="0"/>
              <a:t>Các kỹ thuật cơ bản khi lập trình trên Linux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solidFill>
                  <a:schemeClr val="tx1"/>
                </a:solidFill>
              </a:rPr>
              <a:t>Các kỹ thuật tìm kiếm và debug source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Là chương trình cho phép người dùng debug ở trong chế độ console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option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program </a:t>
            </a:r>
            <a:r>
              <a:rPr lang="en-US" dirty="0" err="1"/>
              <a:t>cần</a:t>
            </a:r>
            <a:r>
              <a:rPr lang="en-US" dirty="0"/>
              <a:t> debug: 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/>
              <a:t>file_name</a:t>
            </a:r>
            <a:endParaRPr lang="en-US" dirty="0"/>
          </a:p>
          <a:p>
            <a:pPr lvl="1"/>
            <a:r>
              <a:rPr lang="en-US" dirty="0"/>
              <a:t>set break point: b N</a:t>
            </a:r>
          </a:p>
          <a:p>
            <a:pPr lvl="1"/>
            <a:r>
              <a:rPr lang="vi-VN" dirty="0"/>
              <a:t>run chương trình: run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print </a:t>
            </a:r>
            <a:r>
              <a:rPr lang="en-US" dirty="0" err="1"/>
              <a:t>val_name</a:t>
            </a:r>
            <a:endParaRPr lang="en-US" dirty="0"/>
          </a:p>
          <a:p>
            <a:pPr lvl="1"/>
            <a:r>
              <a:rPr lang="en-US" dirty="0" err="1"/>
              <a:t>đi</a:t>
            </a:r>
            <a:r>
              <a:rPr lang="en-US" dirty="0"/>
              <a:t> qua 1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and find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path_to_folder</a:t>
            </a:r>
            <a:r>
              <a:rPr lang="en-US" dirty="0"/>
              <a:t> *name*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name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foler</a:t>
            </a:r>
            <a:r>
              <a:rPr lang="en-US" dirty="0"/>
              <a:t> </a:t>
            </a:r>
            <a:r>
              <a:rPr lang="en-US" dirty="0" err="1"/>
              <a:t>path_to_folder</a:t>
            </a:r>
            <a:endParaRPr lang="en-US" dirty="0"/>
          </a:p>
          <a:p>
            <a:r>
              <a:rPr lang="en-US" dirty="0"/>
              <a:t>grep -</a:t>
            </a:r>
            <a:r>
              <a:rPr lang="en-US" dirty="0" err="1"/>
              <a:t>nrwI</a:t>
            </a:r>
            <a:r>
              <a:rPr lang="en-US" dirty="0"/>
              <a:t> string </a:t>
            </a:r>
            <a:r>
              <a:rPr lang="en-US" dirty="0" err="1"/>
              <a:t>path_to_folder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string </a:t>
            </a:r>
            <a:r>
              <a:rPr lang="en-US" dirty="0" err="1"/>
              <a:t>trong</a:t>
            </a:r>
            <a:r>
              <a:rPr lang="en-US" dirty="0"/>
              <a:t> folder </a:t>
            </a:r>
            <a:r>
              <a:rPr lang="en-US" dirty="0" err="1"/>
              <a:t>path_to_folder</a:t>
            </a:r>
            <a:endParaRPr lang="en-US" dirty="0"/>
          </a:p>
          <a:p>
            <a:pPr lvl="1"/>
            <a:r>
              <a:rPr lang="en-US" dirty="0"/>
              <a:t>options </a:t>
            </a:r>
            <a:r>
              <a:rPr lang="en-US" dirty="0" err="1"/>
              <a:t>nrwI</a:t>
            </a:r>
            <a:endParaRPr lang="en-US" dirty="0"/>
          </a:p>
          <a:p>
            <a:pPr lvl="1"/>
            <a:r>
              <a:rPr lang="en-US" dirty="0"/>
              <a:t>option --include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source code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console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/>
              <a:t>dụng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dirty="0"/>
              <a:t>Các kỹ thuật cơ bản khi lập trình trên Linux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>
                <a:solidFill>
                  <a:schemeClr val="tx1"/>
                </a:solidFill>
              </a:rPr>
              <a:t>C</a:t>
            </a:r>
            <a:r>
              <a:rPr lang="en-US" sz="3200">
                <a:solidFill>
                  <a:schemeClr val="tx1"/>
                </a:solidFill>
              </a:rPr>
              <a:t>ài đặt VScode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Vscode là 1 bộ công cụ lập trình được Microsoft phát triển.</a:t>
            </a:r>
          </a:p>
          <a:p>
            <a:r>
              <a:rPr lang="en-US"/>
              <a:t>Vscode có 3 phiên bản cho Linux, windows và MacOS.</a:t>
            </a:r>
          </a:p>
          <a:p>
            <a:r>
              <a:rPr lang="en-US"/>
              <a:t>Phiên bản trên windows là xịn nhất.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khóa học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Objective: Tập trung </a:t>
            </a:r>
            <a:r>
              <a:rPr lang="en-US" dirty="0" err="1"/>
              <a:t>vào</a:t>
            </a:r>
            <a:r>
              <a:rPr lang="en-US" dirty="0"/>
              <a:t> các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trình device driver, porting Linux cho new platform.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C và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</a:p>
          <a:p>
            <a:r>
              <a:rPr lang="en-US" dirty="0"/>
              <a:t>Các </a:t>
            </a:r>
            <a:r>
              <a:rPr lang="en-US" dirty="0" err="1"/>
              <a:t>sách</a:t>
            </a:r>
            <a:r>
              <a:rPr lang="en-US" dirty="0"/>
              <a:t> tham </a:t>
            </a:r>
            <a:r>
              <a:rPr lang="en-US" dirty="0" err="1"/>
              <a:t>khảo</a:t>
            </a:r>
            <a:r>
              <a:rPr lang="en-US" dirty="0"/>
              <a:t>: The Linux programming interface, Essential Linux device driver </a:t>
            </a:r>
            <a:r>
              <a:rPr lang="en-US" dirty="0" err="1"/>
              <a:t>và</a:t>
            </a:r>
            <a:r>
              <a:rPr lang="en-US" dirty="0"/>
              <a:t> Linux Device Drivers.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etc_document</a:t>
            </a:r>
            <a:r>
              <a:rPr lang="en-US" dirty="0"/>
              <a:t>.</a:t>
            </a:r>
          </a:p>
          <a:p>
            <a:r>
              <a:rPr lang="en-US" dirty="0"/>
              <a:t>Thời </a:t>
            </a:r>
            <a:r>
              <a:rPr lang="en-US" dirty="0" err="1"/>
              <a:t>lượng</a:t>
            </a:r>
            <a:r>
              <a:rPr lang="en-US" dirty="0"/>
              <a:t> học: 60h / 20 </a:t>
            </a:r>
            <a:r>
              <a:rPr lang="en-US" dirty="0" err="1"/>
              <a:t>buổi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50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DEFB-1C69-6FCC-E226-232FCCBD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Những điểm khác biệt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653F-975E-129C-CABF-DB13B010F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Khoá học Linux này được thiết kế với tư tưởng khác biệt với các khoá học online hiện có.</a:t>
            </a:r>
          </a:p>
          <a:p>
            <a:r>
              <a:rPr lang="en-US"/>
              <a:t>Mục tiêu cốt lõi: Giúp người mới tham gia vào lĩnh vực embedded Linux một cách dễ dàng nhất.</a:t>
            </a:r>
          </a:p>
          <a:p>
            <a:pPr lvl="1"/>
            <a:r>
              <a:rPr lang="en-US"/>
              <a:t>Đào tạo kiến thức.</a:t>
            </a:r>
          </a:p>
          <a:p>
            <a:pPr lvl="1"/>
            <a:r>
              <a:rPr lang="en-US"/>
              <a:t>Chia sẻ về bức tranh tổng thể của nghề nghiệp.</a:t>
            </a:r>
          </a:p>
          <a:p>
            <a:pPr lvl="1"/>
            <a:r>
              <a:rPr lang="en-US"/>
              <a:t>Hỗ trợ việc làm.</a:t>
            </a:r>
          </a:p>
          <a:p>
            <a:pPr lvl="1"/>
            <a:r>
              <a:rPr lang="en-US"/>
              <a:t>Hướng dẫn làm project để bổ sung kinh nghiệm.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ACBD8-E311-6EC4-3E0E-A54AECD1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F197F-4056-57B3-C744-80F3F05F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Linux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console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debug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Ưu nhược điểm của embedded Linux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Rich user interface</a:t>
            </a:r>
          </a:p>
          <a:p>
            <a:r>
              <a:rPr lang="en-US" dirty="0">
                <a:solidFill>
                  <a:srgbClr val="0070C0"/>
                </a:solidFill>
              </a:rPr>
              <a:t>Open source</a:t>
            </a:r>
          </a:p>
          <a:p>
            <a:r>
              <a:rPr lang="vi-VN" dirty="0">
                <a:solidFill>
                  <a:srgbClr val="0070C0"/>
                </a:solidFill>
              </a:rPr>
              <a:t>Có nhiều thư viện hỗ trợ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Cộng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đồng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lập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viên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lớn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thống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kém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ổn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định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Tiêu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tốn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tài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nguyên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command line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Window, Linux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command line.</a:t>
            </a:r>
          </a:p>
          <a:p>
            <a:r>
              <a:rPr lang="vi-VN" dirty="0"/>
              <a:t>Là các chương trình trong thư mục /bin và /sbin</a:t>
            </a:r>
            <a:endParaRPr lang="en-US" dirty="0"/>
          </a:p>
          <a:p>
            <a:pPr lvl="1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cp, mv, man, </a:t>
            </a:r>
            <a:r>
              <a:rPr lang="en-US" dirty="0" err="1"/>
              <a:t>sudo</a:t>
            </a:r>
            <a:r>
              <a:rPr lang="en-US" dirty="0"/>
              <a:t>, </a:t>
            </a:r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command line???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 command</a:t>
            </a:r>
          </a:p>
          <a:p>
            <a:pPr lvl="1"/>
            <a:r>
              <a:rPr lang="vi-VN" dirty="0"/>
              <a:t>Chương trình apt chuyên dùng để install, uninstall các chương trình khác trong linux</a:t>
            </a:r>
            <a:endParaRPr lang="en-US" dirty="0"/>
          </a:p>
          <a:p>
            <a:pPr lvl="1"/>
            <a:r>
              <a:rPr lang="vi-VN" dirty="0"/>
              <a:t>apt sẽ connect vào 1 số các server của open source và tìm kiếm phần mềm trùng với tên mà người dùng yêu cầu để tiến hành cài đặt</a:t>
            </a:r>
            <a:endParaRPr lang="en-US" dirty="0"/>
          </a:p>
          <a:p>
            <a:pPr lvl="1"/>
            <a:r>
              <a:rPr lang="en-US" dirty="0"/>
              <a:t>apt-get update, apt-get 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dirty="0"/>
              <a:t>Các kỹ thuật cơ bản khi lập trình trên Linux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solidFill>
                  <a:schemeClr val="tx1"/>
                </a:solidFill>
              </a:rPr>
              <a:t>Các kỹ thuật cơ bản khi lập trình trên Linux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7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editor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Cho phép người dùng lập trình trên giao diện console và không hỗ trợ chuột</a:t>
            </a:r>
            <a:endParaRPr lang="en-US" dirty="0"/>
          </a:p>
          <a:p>
            <a:r>
              <a:rPr lang="en-US" dirty="0"/>
              <a:t>Hotkey</a:t>
            </a:r>
          </a:p>
          <a:p>
            <a:pPr lvl="1"/>
            <a:r>
              <a:rPr lang="fr-FR" dirty="0"/>
              <a:t>I: Insert mode, </a:t>
            </a:r>
            <a:r>
              <a:rPr lang="fr-FR" dirty="0" err="1"/>
              <a:t>Esc</a:t>
            </a:r>
            <a:r>
              <a:rPr lang="fr-FR" dirty="0"/>
              <a:t>: Command mode</a:t>
            </a:r>
          </a:p>
          <a:p>
            <a:pPr lvl="1"/>
            <a:r>
              <a:rPr lang="en-US" dirty="0"/>
              <a:t>:x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/string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string</a:t>
            </a:r>
          </a:p>
          <a:p>
            <a:pPr lvl="1"/>
            <a:r>
              <a:rPr lang="en-US" dirty="0"/>
              <a:t>Shift + 8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word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lvl="1"/>
            <a:r>
              <a:rPr lang="vi-VN" dirty="0"/>
              <a:t>:wq Quit và save, :q! Quit nhưng không save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reference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88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734</TotalTime>
  <Words>969</Words>
  <Application>Microsoft Office PowerPoint</Application>
  <PresentationFormat>On-screen Show (16:9)</PresentationFormat>
  <Paragraphs>128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Template_Internal_Course</vt:lpstr>
      <vt:lpstr>Lập trình trên Linux</vt:lpstr>
      <vt:lpstr>Giới thiệu về khóa học</vt:lpstr>
      <vt:lpstr>Những điểm khác biệt</vt:lpstr>
      <vt:lpstr>Agenda</vt:lpstr>
      <vt:lpstr>Ưu nhược điểm của embedded Linux</vt:lpstr>
      <vt:lpstr>Các command line cơ bản</vt:lpstr>
      <vt:lpstr>Cài đặt phần mềm</vt:lpstr>
      <vt:lpstr>Các kỹ thuật cơ bản khi lập trình trên Linux</vt:lpstr>
      <vt:lpstr>Vim editor</vt:lpstr>
      <vt:lpstr>gcc compiler</vt:lpstr>
      <vt:lpstr>Shell script</vt:lpstr>
      <vt:lpstr>Makefile</vt:lpstr>
      <vt:lpstr>Các kỹ thuật cơ bản khi lập trình trên Linux</vt:lpstr>
      <vt:lpstr>gdb debugger</vt:lpstr>
      <vt:lpstr>grep and find command</vt:lpstr>
      <vt:lpstr>cscope</vt:lpstr>
      <vt:lpstr>Các kỹ thuật cơ bản khi lập trình trên Linux</vt:lpstr>
      <vt:lpstr>Cài đặt Vscode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</cp:lastModifiedBy>
  <cp:revision>117</cp:revision>
  <dcterms:created xsi:type="dcterms:W3CDTF">2015-08-31T01:44:46Z</dcterms:created>
  <dcterms:modified xsi:type="dcterms:W3CDTF">2023-05-20T14:17:27Z</dcterms:modified>
</cp:coreProperties>
</file>