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72" r:id="rId4"/>
    <p:sldId id="261" r:id="rId5"/>
    <p:sldId id="262" r:id="rId6"/>
    <p:sldId id="278" r:id="rId7"/>
    <p:sldId id="270" r:id="rId8"/>
    <p:sldId id="279" r:id="rId9"/>
    <p:sldId id="263" r:id="rId10"/>
    <p:sldId id="273" r:id="rId11"/>
    <p:sldId id="264" r:id="rId12"/>
    <p:sldId id="274" r:id="rId13"/>
    <p:sldId id="280" r:id="rId14"/>
    <p:sldId id="281" r:id="rId15"/>
    <p:sldId id="283" r:id="rId16"/>
    <p:sldId id="284" r:id="rId17"/>
    <p:sldId id="285" r:id="rId18"/>
    <p:sldId id="286" r:id="rId19"/>
    <p:sldId id="276" r:id="rId20"/>
    <p:sldId id="277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</a:t>
            </a:r>
            <a:r>
              <a:rPr lang="en-US" dirty="0" err="1"/>
              <a:t>máy</a:t>
            </a:r>
            <a:r>
              <a:rPr lang="en-US" dirty="0"/>
              <a:t> tính trong </a:t>
            </a:r>
            <a:r>
              <a:rPr lang="en-US" dirty="0" err="1"/>
              <a:t>mạng</a:t>
            </a:r>
            <a:r>
              <a:rPr lang="en-US" dirty="0"/>
              <a:t> có thể sử dụng </a:t>
            </a:r>
            <a:r>
              <a:rPr lang="en-US" dirty="0" err="1"/>
              <a:t>kiểu</a:t>
            </a:r>
            <a:r>
              <a:rPr lang="en-US" dirty="0"/>
              <a:t> format dữ liệu </a:t>
            </a:r>
            <a:r>
              <a:rPr lang="en-US" dirty="0" err="1"/>
              <a:t>theo</a:t>
            </a:r>
            <a:r>
              <a:rPr lang="en-US" dirty="0"/>
              <a:t> little endian </a:t>
            </a:r>
            <a:r>
              <a:rPr lang="en-US" dirty="0" err="1"/>
              <a:t>hoặc</a:t>
            </a:r>
            <a:r>
              <a:rPr lang="en-US" dirty="0"/>
              <a:t> big endian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/>
              <a:t>Cần 1 chuẩn order dữ liệu chung trong network để tất cả có thể hiểu được.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convert order của data từ </a:t>
            </a:r>
            <a:r>
              <a:rPr lang="en-US" dirty="0" err="1"/>
              <a:t>máy</a:t>
            </a:r>
            <a:r>
              <a:rPr lang="en-US" dirty="0"/>
              <a:t> tính sang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uint32_t </a:t>
            </a:r>
            <a:r>
              <a:rPr lang="en-US" dirty="0" err="1"/>
              <a:t>htonl</a:t>
            </a:r>
            <a:r>
              <a:rPr lang="en-US" dirty="0"/>
              <a:t>(uint32_t hostint32)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uint16_t </a:t>
            </a:r>
            <a:r>
              <a:rPr lang="en-US" dirty="0" err="1"/>
              <a:t>ntohs</a:t>
            </a:r>
            <a:r>
              <a:rPr lang="en-US" dirty="0"/>
              <a:t>(uint16_t netint16)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dirty="0"/>
              <a:t>Sau khi gán địa chỉ, socket sẽ được bind vào network interface của port, bản tin từ socket đi ra ngoài sẽ thông qua interface đó.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Sau khi kết nối được thiết lập, dữ liệu có thể được gửi nhận thông qua việc đọc ghi vào socket file giống như file bình thường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dùng gửi </a:t>
            </a:r>
            <a:r>
              <a:rPr lang="en-US" dirty="0" err="1"/>
              <a:t>nhận</a:t>
            </a:r>
            <a:r>
              <a:rPr lang="en-US" dirty="0"/>
              <a:t> dữ liệu từ socket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ssize_t send(int </a:t>
            </a:r>
            <a:r>
              <a:rPr lang="en-US" dirty="0" err="1"/>
              <a:t>sockfd</a:t>
            </a:r>
            <a:r>
              <a:rPr lang="en-US" dirty="0"/>
              <a:t>, const void *buf, size_t </a:t>
            </a:r>
            <a:r>
              <a:rPr lang="en-US" dirty="0" err="1"/>
              <a:t>nbytes</a:t>
            </a:r>
            <a:r>
              <a:rPr lang="en-US" dirty="0"/>
              <a:t>, int flags)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ssize_t </a:t>
            </a:r>
            <a:r>
              <a:rPr lang="en-US" dirty="0" err="1"/>
              <a:t>recv</a:t>
            </a:r>
            <a:r>
              <a:rPr lang="en-US" dirty="0"/>
              <a:t>(int </a:t>
            </a:r>
            <a:r>
              <a:rPr lang="en-US" dirty="0" err="1"/>
              <a:t>sockfd</a:t>
            </a:r>
            <a:r>
              <a:rPr lang="en-US" dirty="0"/>
              <a:t>, void *buf, size_t </a:t>
            </a:r>
            <a:r>
              <a:rPr lang="en-US" dirty="0" err="1"/>
              <a:t>nbytes</a:t>
            </a:r>
            <a:r>
              <a:rPr lang="en-US" dirty="0"/>
              <a:t>, int flags)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với socket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bytes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Cần 1 chuẩn order dữ liệu chung trong network để tất cả có thể hiểu được.</a:t>
            </a:r>
            <a:endParaRPr lang="en-US" dirty="0"/>
          </a:p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convert order của data từ </a:t>
            </a:r>
            <a:r>
              <a:rPr lang="en-US" dirty="0" err="1"/>
              <a:t>máy</a:t>
            </a:r>
            <a:r>
              <a:rPr lang="en-US" dirty="0"/>
              <a:t> tính sang network</a:t>
            </a:r>
          </a:p>
          <a:p>
            <a:pPr lvl="1"/>
            <a:r>
              <a:rPr lang="en-US" dirty="0"/>
              <a:t>uint32_t </a:t>
            </a:r>
            <a:r>
              <a:rPr lang="en-US" dirty="0" err="1"/>
              <a:t>htonl</a:t>
            </a:r>
            <a:r>
              <a:rPr lang="en-US" dirty="0"/>
              <a:t>(uint32_t hostint32)</a:t>
            </a:r>
          </a:p>
          <a:p>
            <a:pPr lvl="1"/>
            <a:r>
              <a:rPr lang="en-US" dirty="0"/>
              <a:t>uint16_t </a:t>
            </a:r>
            <a:r>
              <a:rPr lang="en-US" dirty="0" err="1"/>
              <a:t>ntohs</a:t>
            </a:r>
            <a:r>
              <a:rPr lang="en-US" dirty="0"/>
              <a:t>(uint16_t netint16)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socketadd_in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28" y="1738435"/>
            <a:ext cx="542925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4481"/>
            <a:ext cx="3200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cho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file raw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OS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internet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socket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en-US" dirty="0"/>
              <a:t>int bind(int </a:t>
            </a:r>
            <a:r>
              <a:rPr lang="en-US" dirty="0" err="1"/>
              <a:t>sockfd</a:t>
            </a:r>
            <a:r>
              <a:rPr lang="en-US" dirty="0"/>
              <a:t>, 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1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socket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socket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internet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backlog.</a:t>
            </a:r>
          </a:p>
          <a:p>
            <a:r>
              <a:rPr lang="sv-SE" dirty="0"/>
              <a:t>int listen(int sockfd, int backlog);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accept(), OS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backlog,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1 socket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socket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accept(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Thiết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lập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nối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từ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phía</a:t>
            </a:r>
            <a:r>
              <a:rPr lang="en-US" sz="3200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server.</a:t>
            </a:r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socket.</a:t>
            </a:r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socket.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client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hàm</a:t>
            </a:r>
            <a:r>
              <a:rPr lang="en-US" dirty="0"/>
              <a:t> connect().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 </a:t>
            </a:r>
            <a:r>
              <a:rPr lang="en-US" dirty="0" err="1"/>
              <a:t>đồng</a:t>
            </a:r>
            <a:r>
              <a:rPr lang="en-US" dirty="0"/>
              <a:t> ý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socket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socket </a:t>
            </a:r>
            <a:r>
              <a:rPr lang="en-US" dirty="0" err="1"/>
              <a:t>của</a:t>
            </a:r>
            <a:r>
              <a:rPr lang="en-US" dirty="0"/>
              <a:t> server.</a:t>
            </a:r>
          </a:p>
          <a:p>
            <a:r>
              <a:rPr lang="en-US" dirty="0" err="1"/>
              <a:t>int</a:t>
            </a:r>
            <a:r>
              <a:rPr lang="en-US" dirty="0"/>
              <a:t> connect(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Gửi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nhận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dữ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liệu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giữa</a:t>
            </a:r>
            <a:r>
              <a:rPr lang="en-US" sz="3200" dirty="0">
                <a:solidFill>
                  <a:schemeClr val="tx1"/>
                </a:solidFill>
              </a:rPr>
              <a:t> client </a:t>
            </a:r>
            <a:r>
              <a:rPr lang="en-US" sz="3200" dirty="0" err="1">
                <a:solidFill>
                  <a:schemeClr val="tx1"/>
                </a:solidFill>
              </a:rPr>
              <a:t>và</a:t>
            </a:r>
            <a:r>
              <a:rPr lang="en-US" sz="3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Gửi </a:t>
            </a:r>
            <a:r>
              <a:rPr lang="en-US" dirty="0" err="1"/>
              <a:t>nhận</a:t>
            </a:r>
            <a:r>
              <a:rPr lang="en-US" dirty="0"/>
              <a:t>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ssize_t send(int </a:t>
            </a:r>
            <a:r>
              <a:rPr lang="en-US" dirty="0" err="1"/>
              <a:t>sockfd</a:t>
            </a:r>
            <a:r>
              <a:rPr lang="en-US" dirty="0"/>
              <a:t>, const void *buf, size_t </a:t>
            </a:r>
            <a:r>
              <a:rPr lang="en-US" dirty="0" err="1"/>
              <a:t>nbytes</a:t>
            </a:r>
            <a:r>
              <a:rPr lang="en-US" dirty="0"/>
              <a:t>, int flags)</a:t>
            </a:r>
          </a:p>
          <a:p>
            <a:r>
              <a:rPr lang="en-US" dirty="0"/>
              <a:t>ssize_t </a:t>
            </a:r>
            <a:r>
              <a:rPr lang="en-US" dirty="0" err="1"/>
              <a:t>recv</a:t>
            </a:r>
            <a:r>
              <a:rPr lang="en-US" dirty="0"/>
              <a:t>(int </a:t>
            </a:r>
            <a:r>
              <a:rPr lang="en-US" dirty="0" err="1"/>
              <a:t>sockfd</a:t>
            </a:r>
            <a:r>
              <a:rPr lang="en-US" dirty="0"/>
              <a:t>, void *buf, size_t </a:t>
            </a:r>
            <a:r>
              <a:rPr lang="en-US" dirty="0" err="1"/>
              <a:t>nbytes</a:t>
            </a:r>
            <a:r>
              <a:rPr lang="en-US" dirty="0"/>
              <a:t>, int flags)</a:t>
            </a:r>
          </a:p>
          <a:p>
            <a:r>
              <a:rPr lang="en-US" dirty="0" err="1"/>
              <a:t>int</a:t>
            </a:r>
            <a:r>
              <a:rPr lang="en-US" dirty="0"/>
              <a:t> 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flow diagram.</a:t>
            </a:r>
          </a:p>
          <a:p>
            <a:r>
              <a:rPr lang="en-US" dirty="0"/>
              <a:t>Socket overview.</a:t>
            </a:r>
          </a:p>
          <a:p>
            <a:r>
              <a:rPr lang="en-US" dirty="0"/>
              <a:t>Programming with socket.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chat theo mô hình client server. Cả 2 chạy cùng trên 1 máy tính</a:t>
            </a:r>
            <a:endParaRPr lang="en-US" dirty="0"/>
          </a:p>
          <a:p>
            <a:r>
              <a:rPr lang="vi-VN" dirty="0"/>
              <a:t>Viết chương trình chat client server cho phép chat trong mạng Lan</a:t>
            </a:r>
            <a:endParaRPr lang="en-US" dirty="0"/>
          </a:p>
          <a:p>
            <a:r>
              <a:rPr lang="vi-VN" dirty="0"/>
              <a:t>Viết chương trình cho phép gửi nhận file từ nhà và công 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Socket là các file ở dạng endpoint, khi ghi data vào 1 đầu thì data sẽ được gửi sang 1 hoặc nhiều đầu khác.</a:t>
            </a:r>
            <a:endParaRPr lang="en-US" dirty="0"/>
          </a:p>
          <a:p>
            <a:r>
              <a:rPr lang="en-US" dirty="0" err="1"/>
              <a:t>Kh</a:t>
            </a:r>
            <a:r>
              <a:rPr lang="vi-VN" dirty="0"/>
              <a:t>ác với các file thông thường, socket cho phép data được gửi ra khỏi máy tính để đi vào mạng internet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  <a:p>
            <a:pPr lvl="1"/>
            <a:r>
              <a:rPr lang="en-US" dirty="0"/>
              <a:t>192.168.1.1</a:t>
            </a:r>
          </a:p>
          <a:p>
            <a:r>
              <a:rPr lang="en-US" dirty="0"/>
              <a:t>Global IP address</a:t>
            </a:r>
          </a:p>
          <a:p>
            <a:r>
              <a:rPr lang="en-US" dirty="0"/>
              <a:t>Local IP address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Client and sever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6604"/>
            <a:ext cx="3010719" cy="164816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©FPT SOFTWARE - Corporate Training Center - Internal 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trong </a:t>
            </a:r>
            <a:r>
              <a:rPr lang="en-US" dirty="0" err="1"/>
              <a:t>mạng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148602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flow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17" y="871538"/>
            <a:ext cx="6049366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device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qua device file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/dev. </a:t>
            </a:r>
            <a:r>
              <a:rPr lang="en-US" dirty="0" err="1"/>
              <a:t>Các</a:t>
            </a:r>
            <a:r>
              <a:rPr lang="en-US" dirty="0"/>
              <a:t> network device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1 </a:t>
            </a:r>
            <a:r>
              <a:rPr lang="en-US" dirty="0" err="1"/>
              <a:t>loại</a:t>
            </a:r>
            <a:r>
              <a:rPr lang="en-US" dirty="0"/>
              <a:t> file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network interface.</a:t>
            </a:r>
          </a:p>
          <a:p>
            <a:r>
              <a:rPr lang="en-US" dirty="0"/>
              <a:t>Network interface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netutils</a:t>
            </a:r>
            <a:r>
              <a:rPr lang="en-US" dirty="0"/>
              <a:t> package.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Sơ đồ setup socket trên sever và client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1977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6909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6909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6909" y="2715480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1977" y="3111338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02105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2105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02105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81218" y="354016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218" y="3961435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218" y="435894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140033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Thiết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lập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nối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từ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phía</a:t>
            </a:r>
            <a:r>
              <a:rPr lang="en-US" sz="3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int socket(int domain, int type, int protocol)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về sẽ là file descriptor </a:t>
            </a:r>
            <a:r>
              <a:rPr lang="en-US" dirty="0" err="1"/>
              <a:t>giống</a:t>
            </a:r>
            <a:r>
              <a:rPr lang="en-US" dirty="0"/>
              <a:t> với </a:t>
            </a:r>
            <a:r>
              <a:rPr lang="en-US" dirty="0" err="1"/>
              <a:t>hàm</a:t>
            </a:r>
            <a:r>
              <a:rPr lang="en-US" dirty="0"/>
              <a:t> open</a:t>
            </a:r>
          </a:p>
          <a:p>
            <a:pPr lvl="1"/>
            <a:r>
              <a:rPr lang="vi-VN" dirty="0"/>
              <a:t>Tham số domain sẽ define một cách chung nhất về phương thức giao tiếp</a:t>
            </a:r>
            <a:endParaRPr lang="en-US" dirty="0"/>
          </a:p>
          <a:p>
            <a:pPr lvl="1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type sẽ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protocol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giao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2304</TotalTime>
  <Words>1130</Words>
  <Application>Microsoft Office PowerPoint</Application>
  <PresentationFormat>On-screen Show (16:9)</PresentationFormat>
  <Paragraphs>137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Template_Internal_Course</vt:lpstr>
      <vt:lpstr>Lập trình với socket</vt:lpstr>
      <vt:lpstr>Agenda</vt:lpstr>
      <vt:lpstr>Socket overview</vt:lpstr>
      <vt:lpstr>Định danh trong mạng internet</vt:lpstr>
      <vt:lpstr>Packet flow diagram</vt:lpstr>
      <vt:lpstr>Network interface</vt:lpstr>
      <vt:lpstr>Sơ đồ setup socket trên sever và client</vt:lpstr>
      <vt:lpstr>PowerPoint Presentation</vt:lpstr>
      <vt:lpstr>Create a socket</vt:lpstr>
      <vt:lpstr>Address bytes ordering</vt:lpstr>
      <vt:lpstr>Address format</vt:lpstr>
      <vt:lpstr>Gán địa chỉ cho socket</vt:lpstr>
      <vt:lpstr>Lắng nghe kết nối</vt:lpstr>
      <vt:lpstr>Chấp nhận kết nối</vt:lpstr>
      <vt:lpstr>PowerPoint Presentation</vt:lpstr>
      <vt:lpstr>PowerPoint Presentation</vt:lpstr>
      <vt:lpstr>Kết nối đến server</vt:lpstr>
      <vt:lpstr>PowerPoint Presentation</vt:lpstr>
      <vt:lpstr>Gửi nhận dữ liệu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PhúPhú Xấu Xa</cp:lastModifiedBy>
  <cp:revision>263</cp:revision>
  <dcterms:created xsi:type="dcterms:W3CDTF">2015-08-31T01:44:46Z</dcterms:created>
  <dcterms:modified xsi:type="dcterms:W3CDTF">2021-07-11T09:49:54Z</dcterms:modified>
</cp:coreProperties>
</file>