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27"/>
  </p:notesMasterIdLst>
  <p:handoutMasterIdLst>
    <p:handoutMasterId r:id="rId28"/>
  </p:handoutMasterIdLst>
  <p:sldIdLst>
    <p:sldId id="256" r:id="rId2"/>
    <p:sldId id="259" r:id="rId3"/>
    <p:sldId id="260" r:id="rId4"/>
    <p:sldId id="261" r:id="rId5"/>
    <p:sldId id="271" r:id="rId6"/>
    <p:sldId id="272" r:id="rId7"/>
    <p:sldId id="278" r:id="rId8"/>
    <p:sldId id="279" r:id="rId9"/>
    <p:sldId id="280" r:id="rId10"/>
    <p:sldId id="281" r:id="rId11"/>
    <p:sldId id="282" r:id="rId12"/>
    <p:sldId id="274" r:id="rId13"/>
    <p:sldId id="276" r:id="rId14"/>
    <p:sldId id="283" r:id="rId15"/>
    <p:sldId id="284" r:id="rId16"/>
    <p:sldId id="285" r:id="rId17"/>
    <p:sldId id="286" r:id="rId18"/>
    <p:sldId id="287" r:id="rId19"/>
    <p:sldId id="288" r:id="rId20"/>
    <p:sldId id="289" r:id="rId21"/>
    <p:sldId id="290" r:id="rId22"/>
    <p:sldId id="291" r:id="rId23"/>
    <p:sldId id="275" r:id="rId24"/>
    <p:sldId id="277" r:id="rId25"/>
    <p:sldId id="258"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1228" autoAdjust="0"/>
  </p:normalViewPr>
  <p:slideViewPr>
    <p:cSldViewPr snapToGrid="0" snapToObjects="1" showGuides="1">
      <p:cViewPr varScale="1">
        <p:scale>
          <a:sx n="173" d="100"/>
          <a:sy n="173" d="100"/>
        </p:scale>
        <p:origin x="1440" y="10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084B5D-ACDD-4A55-9817-5C045223F47A}"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2526463B-E124-4187-B069-C88233BB81D8}">
      <dgm:prSet/>
      <dgm:spPr/>
      <dgm:t>
        <a:bodyPr/>
        <a:lstStyle/>
        <a:p>
          <a:pPr rtl="0"/>
          <a:r>
            <a:rPr lang="en-US"/>
            <a:t>Create file fd</a:t>
          </a:r>
        </a:p>
      </dgm:t>
    </dgm:pt>
    <dgm:pt modelId="{AAC441CB-1A73-4F37-85BF-A6CED4D73108}" type="parTrans" cxnId="{680F98E0-4633-4BCE-9C64-C57943EAB248}">
      <dgm:prSet/>
      <dgm:spPr/>
      <dgm:t>
        <a:bodyPr/>
        <a:lstStyle/>
        <a:p>
          <a:endParaRPr lang="en-US"/>
        </a:p>
      </dgm:t>
    </dgm:pt>
    <dgm:pt modelId="{F54FC3E3-DE38-439A-8CDE-3ECDF7D811EB}" type="sibTrans" cxnId="{680F98E0-4633-4BCE-9C64-C57943EAB248}">
      <dgm:prSet/>
      <dgm:spPr/>
      <dgm:t>
        <a:bodyPr/>
        <a:lstStyle/>
        <a:p>
          <a:endParaRPr lang="en-US"/>
        </a:p>
      </dgm:t>
    </dgm:pt>
    <dgm:pt modelId="{BA376B25-E44D-401F-A2ED-56FB28EFA009}">
      <dgm:prSet/>
      <dgm:spPr/>
      <dgm:t>
        <a:bodyPr/>
        <a:lstStyle/>
        <a:p>
          <a:pPr rtl="0"/>
          <a:r>
            <a:rPr lang="en-US" dirty="0"/>
            <a:t>Set memory size</a:t>
          </a:r>
        </a:p>
      </dgm:t>
    </dgm:pt>
    <dgm:pt modelId="{F0E19A51-FD27-46ED-A427-FF45B2433D5C}" type="parTrans" cxnId="{5768A75F-EB68-4E87-B787-F8C6A00DF875}">
      <dgm:prSet/>
      <dgm:spPr/>
      <dgm:t>
        <a:bodyPr/>
        <a:lstStyle/>
        <a:p>
          <a:endParaRPr lang="en-US"/>
        </a:p>
      </dgm:t>
    </dgm:pt>
    <dgm:pt modelId="{84FEA6C8-4423-4193-B9B7-B95BCD4638C8}" type="sibTrans" cxnId="{5768A75F-EB68-4E87-B787-F8C6A00DF875}">
      <dgm:prSet/>
      <dgm:spPr/>
      <dgm:t>
        <a:bodyPr/>
        <a:lstStyle/>
        <a:p>
          <a:endParaRPr lang="en-US"/>
        </a:p>
      </dgm:t>
    </dgm:pt>
    <dgm:pt modelId="{5E9F30E0-D3BF-4364-BAF8-62797F850E4A}">
      <dgm:prSet/>
      <dgm:spPr/>
      <dgm:t>
        <a:bodyPr/>
        <a:lstStyle/>
        <a:p>
          <a:pPr rtl="0"/>
          <a:r>
            <a:rPr lang="en-US"/>
            <a:t>Map shared mem to process</a:t>
          </a:r>
        </a:p>
      </dgm:t>
    </dgm:pt>
    <dgm:pt modelId="{B972EAB9-E340-476E-8368-F73573296B59}" type="parTrans" cxnId="{38CDF941-2432-4840-ACB1-93B2A9883D1B}">
      <dgm:prSet/>
      <dgm:spPr/>
      <dgm:t>
        <a:bodyPr/>
        <a:lstStyle/>
        <a:p>
          <a:endParaRPr lang="en-US"/>
        </a:p>
      </dgm:t>
    </dgm:pt>
    <dgm:pt modelId="{BEC14ABA-DB9A-492D-AA98-54BE241C9579}" type="sibTrans" cxnId="{38CDF941-2432-4840-ACB1-93B2A9883D1B}">
      <dgm:prSet/>
      <dgm:spPr/>
      <dgm:t>
        <a:bodyPr/>
        <a:lstStyle/>
        <a:p>
          <a:endParaRPr lang="en-US"/>
        </a:p>
      </dgm:t>
    </dgm:pt>
    <dgm:pt modelId="{A3A25095-6AEE-402C-A8BB-967FC50D3160}">
      <dgm:prSet/>
      <dgm:spPr/>
      <dgm:t>
        <a:bodyPr/>
        <a:lstStyle/>
        <a:p>
          <a:pPr rtl="0"/>
          <a:r>
            <a:rPr lang="en-US"/>
            <a:t>Unmap shared mem</a:t>
          </a:r>
        </a:p>
      </dgm:t>
    </dgm:pt>
    <dgm:pt modelId="{C5CE2AD7-7616-4B11-A9CE-08A5DCC46886}" type="parTrans" cxnId="{850CC7D2-2E7F-441D-B550-CA131D75A895}">
      <dgm:prSet/>
      <dgm:spPr/>
      <dgm:t>
        <a:bodyPr/>
        <a:lstStyle/>
        <a:p>
          <a:endParaRPr lang="en-US"/>
        </a:p>
      </dgm:t>
    </dgm:pt>
    <dgm:pt modelId="{628F4C73-DC79-490D-8543-C58000A0E1E9}" type="sibTrans" cxnId="{850CC7D2-2E7F-441D-B550-CA131D75A895}">
      <dgm:prSet/>
      <dgm:spPr/>
      <dgm:t>
        <a:bodyPr/>
        <a:lstStyle/>
        <a:p>
          <a:endParaRPr lang="en-US"/>
        </a:p>
      </dgm:t>
    </dgm:pt>
    <dgm:pt modelId="{15FED06A-9600-467F-B333-A89362C39A35}">
      <dgm:prSet/>
      <dgm:spPr/>
      <dgm:t>
        <a:bodyPr/>
        <a:lstStyle/>
        <a:p>
          <a:pPr rtl="0"/>
          <a:r>
            <a:rPr lang="en-US" dirty="0"/>
            <a:t>remove the shared memory</a:t>
          </a:r>
        </a:p>
      </dgm:t>
    </dgm:pt>
    <dgm:pt modelId="{D6D45012-40B9-4292-A77F-094A1EA2DE9C}" type="parTrans" cxnId="{22391FCB-3239-4E22-8218-904AA6C278D3}">
      <dgm:prSet/>
      <dgm:spPr/>
      <dgm:t>
        <a:bodyPr/>
        <a:lstStyle/>
        <a:p>
          <a:endParaRPr lang="en-US"/>
        </a:p>
      </dgm:t>
    </dgm:pt>
    <dgm:pt modelId="{7D0D4778-3629-40E8-9F16-FE92DF74B1C3}" type="sibTrans" cxnId="{22391FCB-3239-4E22-8218-904AA6C278D3}">
      <dgm:prSet/>
      <dgm:spPr/>
      <dgm:t>
        <a:bodyPr/>
        <a:lstStyle/>
        <a:p>
          <a:endParaRPr lang="en-US"/>
        </a:p>
      </dgm:t>
    </dgm:pt>
    <dgm:pt modelId="{7106616B-285C-4F9A-BC65-9A599AC2865F}" type="pres">
      <dgm:prSet presAssocID="{68084B5D-ACDD-4A55-9817-5C045223F47A}" presName="CompostProcess" presStyleCnt="0">
        <dgm:presLayoutVars>
          <dgm:dir/>
          <dgm:resizeHandles val="exact"/>
        </dgm:presLayoutVars>
      </dgm:prSet>
      <dgm:spPr/>
    </dgm:pt>
    <dgm:pt modelId="{B1349B29-E0F2-4359-A106-729C550EF084}" type="pres">
      <dgm:prSet presAssocID="{68084B5D-ACDD-4A55-9817-5C045223F47A}" presName="arrow" presStyleLbl="bgShp" presStyleIdx="0" presStyleCnt="1"/>
      <dgm:spPr/>
    </dgm:pt>
    <dgm:pt modelId="{87AA6D10-1E76-4FBA-ADED-95CCB887FD40}" type="pres">
      <dgm:prSet presAssocID="{68084B5D-ACDD-4A55-9817-5C045223F47A}" presName="linearProcess" presStyleCnt="0"/>
      <dgm:spPr/>
    </dgm:pt>
    <dgm:pt modelId="{DDF884D0-FE3A-4A19-88D3-960D1908CFFB}" type="pres">
      <dgm:prSet presAssocID="{2526463B-E124-4187-B069-C88233BB81D8}" presName="textNode" presStyleLbl="node1" presStyleIdx="0" presStyleCnt="5">
        <dgm:presLayoutVars>
          <dgm:bulletEnabled val="1"/>
        </dgm:presLayoutVars>
      </dgm:prSet>
      <dgm:spPr/>
    </dgm:pt>
    <dgm:pt modelId="{8C31F385-A6FC-46DF-8642-ADC546D79CF1}" type="pres">
      <dgm:prSet presAssocID="{F54FC3E3-DE38-439A-8CDE-3ECDF7D811EB}" presName="sibTrans" presStyleCnt="0"/>
      <dgm:spPr/>
    </dgm:pt>
    <dgm:pt modelId="{53B465C2-8814-4B3C-97B4-ECBCB4FC046E}" type="pres">
      <dgm:prSet presAssocID="{BA376B25-E44D-401F-A2ED-56FB28EFA009}" presName="textNode" presStyleLbl="node1" presStyleIdx="1" presStyleCnt="5">
        <dgm:presLayoutVars>
          <dgm:bulletEnabled val="1"/>
        </dgm:presLayoutVars>
      </dgm:prSet>
      <dgm:spPr/>
    </dgm:pt>
    <dgm:pt modelId="{68A572D5-4A46-4158-97C4-B205DC7D3AE5}" type="pres">
      <dgm:prSet presAssocID="{84FEA6C8-4423-4193-B9B7-B95BCD4638C8}" presName="sibTrans" presStyleCnt="0"/>
      <dgm:spPr/>
    </dgm:pt>
    <dgm:pt modelId="{C4E234A3-EA72-4081-B93A-A942905FA3D7}" type="pres">
      <dgm:prSet presAssocID="{5E9F30E0-D3BF-4364-BAF8-62797F850E4A}" presName="textNode" presStyleLbl="node1" presStyleIdx="2" presStyleCnt="5">
        <dgm:presLayoutVars>
          <dgm:bulletEnabled val="1"/>
        </dgm:presLayoutVars>
      </dgm:prSet>
      <dgm:spPr/>
    </dgm:pt>
    <dgm:pt modelId="{0383D4EC-B547-4571-B8B4-5026A44DAD45}" type="pres">
      <dgm:prSet presAssocID="{BEC14ABA-DB9A-492D-AA98-54BE241C9579}" presName="sibTrans" presStyleCnt="0"/>
      <dgm:spPr/>
    </dgm:pt>
    <dgm:pt modelId="{E8CD063E-908E-4880-9DFF-2138A8676B31}" type="pres">
      <dgm:prSet presAssocID="{A3A25095-6AEE-402C-A8BB-967FC50D3160}" presName="textNode" presStyleLbl="node1" presStyleIdx="3" presStyleCnt="5">
        <dgm:presLayoutVars>
          <dgm:bulletEnabled val="1"/>
        </dgm:presLayoutVars>
      </dgm:prSet>
      <dgm:spPr/>
    </dgm:pt>
    <dgm:pt modelId="{E329B863-68CB-43E7-B6BD-EDE6CF2A5D20}" type="pres">
      <dgm:prSet presAssocID="{628F4C73-DC79-490D-8543-C58000A0E1E9}" presName="sibTrans" presStyleCnt="0"/>
      <dgm:spPr/>
    </dgm:pt>
    <dgm:pt modelId="{06C3DFFE-D6C4-4697-A4A3-73F9F43F3082}" type="pres">
      <dgm:prSet presAssocID="{15FED06A-9600-467F-B333-A89362C39A35}" presName="textNode" presStyleLbl="node1" presStyleIdx="4" presStyleCnt="5">
        <dgm:presLayoutVars>
          <dgm:bulletEnabled val="1"/>
        </dgm:presLayoutVars>
      </dgm:prSet>
      <dgm:spPr/>
    </dgm:pt>
  </dgm:ptLst>
  <dgm:cxnLst>
    <dgm:cxn modelId="{D138A50E-A059-49DF-AF97-332EF3AF6DFE}" type="presOf" srcId="{A3A25095-6AEE-402C-A8BB-967FC50D3160}" destId="{E8CD063E-908E-4880-9DFF-2138A8676B31}" srcOrd="0" destOrd="0" presId="urn:microsoft.com/office/officeart/2005/8/layout/hProcess9"/>
    <dgm:cxn modelId="{5768A75F-EB68-4E87-B787-F8C6A00DF875}" srcId="{68084B5D-ACDD-4A55-9817-5C045223F47A}" destId="{BA376B25-E44D-401F-A2ED-56FB28EFA009}" srcOrd="1" destOrd="0" parTransId="{F0E19A51-FD27-46ED-A427-FF45B2433D5C}" sibTransId="{84FEA6C8-4423-4193-B9B7-B95BCD4638C8}"/>
    <dgm:cxn modelId="{3925C941-E74B-4A34-9654-E06A21DF13F4}" type="presOf" srcId="{2526463B-E124-4187-B069-C88233BB81D8}" destId="{DDF884D0-FE3A-4A19-88D3-960D1908CFFB}" srcOrd="0" destOrd="0" presId="urn:microsoft.com/office/officeart/2005/8/layout/hProcess9"/>
    <dgm:cxn modelId="{38CDF941-2432-4840-ACB1-93B2A9883D1B}" srcId="{68084B5D-ACDD-4A55-9817-5C045223F47A}" destId="{5E9F30E0-D3BF-4364-BAF8-62797F850E4A}" srcOrd="2" destOrd="0" parTransId="{B972EAB9-E340-476E-8368-F73573296B59}" sibTransId="{BEC14ABA-DB9A-492D-AA98-54BE241C9579}"/>
    <dgm:cxn modelId="{4C01F471-5504-432C-B3D9-0E07557593E2}" type="presOf" srcId="{68084B5D-ACDD-4A55-9817-5C045223F47A}" destId="{7106616B-285C-4F9A-BC65-9A599AC2865F}" srcOrd="0" destOrd="0" presId="urn:microsoft.com/office/officeart/2005/8/layout/hProcess9"/>
    <dgm:cxn modelId="{FD677D75-8DE7-4849-BD51-DA0FABA4FBB8}" type="presOf" srcId="{5E9F30E0-D3BF-4364-BAF8-62797F850E4A}" destId="{C4E234A3-EA72-4081-B93A-A942905FA3D7}" srcOrd="0" destOrd="0" presId="urn:microsoft.com/office/officeart/2005/8/layout/hProcess9"/>
    <dgm:cxn modelId="{22391FCB-3239-4E22-8218-904AA6C278D3}" srcId="{68084B5D-ACDD-4A55-9817-5C045223F47A}" destId="{15FED06A-9600-467F-B333-A89362C39A35}" srcOrd="4" destOrd="0" parTransId="{D6D45012-40B9-4292-A77F-094A1EA2DE9C}" sibTransId="{7D0D4778-3629-40E8-9F16-FE92DF74B1C3}"/>
    <dgm:cxn modelId="{850CC7D2-2E7F-441D-B550-CA131D75A895}" srcId="{68084B5D-ACDD-4A55-9817-5C045223F47A}" destId="{A3A25095-6AEE-402C-A8BB-967FC50D3160}" srcOrd="3" destOrd="0" parTransId="{C5CE2AD7-7616-4B11-A9CE-08A5DCC46886}" sibTransId="{628F4C73-DC79-490D-8543-C58000A0E1E9}"/>
    <dgm:cxn modelId="{680F98E0-4633-4BCE-9C64-C57943EAB248}" srcId="{68084B5D-ACDD-4A55-9817-5C045223F47A}" destId="{2526463B-E124-4187-B069-C88233BB81D8}" srcOrd="0" destOrd="0" parTransId="{AAC441CB-1A73-4F37-85BF-A6CED4D73108}" sibTransId="{F54FC3E3-DE38-439A-8CDE-3ECDF7D811EB}"/>
    <dgm:cxn modelId="{3F6E9FE4-D1A2-4081-BD54-FF755F1A55D9}" type="presOf" srcId="{BA376B25-E44D-401F-A2ED-56FB28EFA009}" destId="{53B465C2-8814-4B3C-97B4-ECBCB4FC046E}" srcOrd="0" destOrd="0" presId="urn:microsoft.com/office/officeart/2005/8/layout/hProcess9"/>
    <dgm:cxn modelId="{293F05ED-EF5B-4A7D-BD51-30F742BED723}" type="presOf" srcId="{15FED06A-9600-467F-B333-A89362C39A35}" destId="{06C3DFFE-D6C4-4697-A4A3-73F9F43F3082}" srcOrd="0" destOrd="0" presId="urn:microsoft.com/office/officeart/2005/8/layout/hProcess9"/>
    <dgm:cxn modelId="{02B124E7-9C44-492C-9196-5251D9DBB01B}" type="presParOf" srcId="{7106616B-285C-4F9A-BC65-9A599AC2865F}" destId="{B1349B29-E0F2-4359-A106-729C550EF084}" srcOrd="0" destOrd="0" presId="urn:microsoft.com/office/officeart/2005/8/layout/hProcess9"/>
    <dgm:cxn modelId="{8D5D5725-3D8B-46D7-AFC0-B75DB233BE13}" type="presParOf" srcId="{7106616B-285C-4F9A-BC65-9A599AC2865F}" destId="{87AA6D10-1E76-4FBA-ADED-95CCB887FD40}" srcOrd="1" destOrd="0" presId="urn:microsoft.com/office/officeart/2005/8/layout/hProcess9"/>
    <dgm:cxn modelId="{39A963C0-122E-4B5A-8756-567ACD59BD18}" type="presParOf" srcId="{87AA6D10-1E76-4FBA-ADED-95CCB887FD40}" destId="{DDF884D0-FE3A-4A19-88D3-960D1908CFFB}" srcOrd="0" destOrd="0" presId="urn:microsoft.com/office/officeart/2005/8/layout/hProcess9"/>
    <dgm:cxn modelId="{4177364D-978B-49E8-8358-C1EB9E74DC90}" type="presParOf" srcId="{87AA6D10-1E76-4FBA-ADED-95CCB887FD40}" destId="{8C31F385-A6FC-46DF-8642-ADC546D79CF1}" srcOrd="1" destOrd="0" presId="urn:microsoft.com/office/officeart/2005/8/layout/hProcess9"/>
    <dgm:cxn modelId="{666FC1A2-C7E1-4583-A37D-A2D21E074FD6}" type="presParOf" srcId="{87AA6D10-1E76-4FBA-ADED-95CCB887FD40}" destId="{53B465C2-8814-4B3C-97B4-ECBCB4FC046E}" srcOrd="2" destOrd="0" presId="urn:microsoft.com/office/officeart/2005/8/layout/hProcess9"/>
    <dgm:cxn modelId="{3F1EF736-B9EF-4A95-A8C2-3FBBABEDAFA0}" type="presParOf" srcId="{87AA6D10-1E76-4FBA-ADED-95CCB887FD40}" destId="{68A572D5-4A46-4158-97C4-B205DC7D3AE5}" srcOrd="3" destOrd="0" presId="urn:microsoft.com/office/officeart/2005/8/layout/hProcess9"/>
    <dgm:cxn modelId="{E4F18B66-E4C8-4D99-B1F8-09184CA8E19D}" type="presParOf" srcId="{87AA6D10-1E76-4FBA-ADED-95CCB887FD40}" destId="{C4E234A3-EA72-4081-B93A-A942905FA3D7}" srcOrd="4" destOrd="0" presId="urn:microsoft.com/office/officeart/2005/8/layout/hProcess9"/>
    <dgm:cxn modelId="{94E3FCE1-A14B-41E1-8132-70AF81084EAD}" type="presParOf" srcId="{87AA6D10-1E76-4FBA-ADED-95CCB887FD40}" destId="{0383D4EC-B547-4571-B8B4-5026A44DAD45}" srcOrd="5" destOrd="0" presId="urn:microsoft.com/office/officeart/2005/8/layout/hProcess9"/>
    <dgm:cxn modelId="{E6E86FA2-BE1C-414B-85E4-C5E6BD212802}" type="presParOf" srcId="{87AA6D10-1E76-4FBA-ADED-95CCB887FD40}" destId="{E8CD063E-908E-4880-9DFF-2138A8676B31}" srcOrd="6" destOrd="0" presId="urn:microsoft.com/office/officeart/2005/8/layout/hProcess9"/>
    <dgm:cxn modelId="{08F410A7-3A6D-492B-980F-452CDB474EB9}" type="presParOf" srcId="{87AA6D10-1E76-4FBA-ADED-95CCB887FD40}" destId="{E329B863-68CB-43E7-B6BD-EDE6CF2A5D20}" srcOrd="7" destOrd="0" presId="urn:microsoft.com/office/officeart/2005/8/layout/hProcess9"/>
    <dgm:cxn modelId="{E46BA771-03FD-4CCA-AFF6-C8A6E1C2ADCF}" type="presParOf" srcId="{87AA6D10-1E76-4FBA-ADED-95CCB887FD40}" destId="{06C3DFFE-D6C4-4697-A4A3-73F9F43F3082}"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4229C0-CA51-416D-893B-EBE0FFF2886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1F74B476-F8D2-4F6D-91D0-17A74698D65D}">
      <dgm:prSet/>
      <dgm:spPr/>
      <dgm:t>
        <a:bodyPr/>
        <a:lstStyle/>
        <a:p>
          <a:pPr rtl="0"/>
          <a:r>
            <a:rPr lang="en-US" dirty="0"/>
            <a:t>Generate a unique key</a:t>
          </a:r>
        </a:p>
      </dgm:t>
    </dgm:pt>
    <dgm:pt modelId="{04E2C5A6-773E-4715-BE67-BD4D4B2DF5FA}" type="parTrans" cxnId="{1F605A6B-E938-44C2-88B2-16F769B0E8F5}">
      <dgm:prSet/>
      <dgm:spPr/>
      <dgm:t>
        <a:bodyPr/>
        <a:lstStyle/>
        <a:p>
          <a:endParaRPr lang="en-US"/>
        </a:p>
      </dgm:t>
    </dgm:pt>
    <dgm:pt modelId="{F85711BA-E990-4D7A-98CB-EB3D876EF022}" type="sibTrans" cxnId="{1F605A6B-E938-44C2-88B2-16F769B0E8F5}">
      <dgm:prSet/>
      <dgm:spPr/>
      <dgm:t>
        <a:bodyPr/>
        <a:lstStyle/>
        <a:p>
          <a:endParaRPr lang="en-US"/>
        </a:p>
      </dgm:t>
    </dgm:pt>
    <dgm:pt modelId="{2682AFD1-9D46-4BDA-8E3A-7099272F99E3}">
      <dgm:prSet/>
      <dgm:spPr/>
      <dgm:t>
        <a:bodyPr/>
        <a:lstStyle/>
        <a:p>
          <a:pPr rtl="0"/>
          <a:r>
            <a:rPr lang="en-US" dirty="0" err="1"/>
            <a:t>Alloc</a:t>
          </a:r>
          <a:r>
            <a:rPr lang="en-US" dirty="0"/>
            <a:t> physical memory</a:t>
          </a:r>
        </a:p>
      </dgm:t>
    </dgm:pt>
    <dgm:pt modelId="{C566A823-04F9-4894-96DF-74D03F65DBE6}" type="parTrans" cxnId="{D024AA5F-EBBB-49FE-96F6-46E3DA3C8A56}">
      <dgm:prSet/>
      <dgm:spPr/>
      <dgm:t>
        <a:bodyPr/>
        <a:lstStyle/>
        <a:p>
          <a:endParaRPr lang="en-US"/>
        </a:p>
      </dgm:t>
    </dgm:pt>
    <dgm:pt modelId="{00A73940-B6D9-4D34-AA9A-9E4480DDCE9C}" type="sibTrans" cxnId="{D024AA5F-EBBB-49FE-96F6-46E3DA3C8A56}">
      <dgm:prSet/>
      <dgm:spPr/>
      <dgm:t>
        <a:bodyPr/>
        <a:lstStyle/>
        <a:p>
          <a:endParaRPr lang="en-US"/>
        </a:p>
      </dgm:t>
    </dgm:pt>
    <dgm:pt modelId="{0F8432F6-B324-4545-88BC-6E91D3B70743}">
      <dgm:prSet/>
      <dgm:spPr/>
      <dgm:t>
        <a:bodyPr/>
        <a:lstStyle/>
        <a:p>
          <a:pPr rtl="0"/>
          <a:r>
            <a:rPr lang="en-US" dirty="0"/>
            <a:t>Map shared memory</a:t>
          </a:r>
        </a:p>
      </dgm:t>
    </dgm:pt>
    <dgm:pt modelId="{E81F9BF3-A50A-486F-9795-854228E86448}" type="parTrans" cxnId="{B483FAB3-71ED-4522-BFFD-DD57C9E5689A}">
      <dgm:prSet/>
      <dgm:spPr/>
      <dgm:t>
        <a:bodyPr/>
        <a:lstStyle/>
        <a:p>
          <a:endParaRPr lang="en-US"/>
        </a:p>
      </dgm:t>
    </dgm:pt>
    <dgm:pt modelId="{A52FF751-16E4-4C28-AC0E-C5157DACFECA}" type="sibTrans" cxnId="{B483FAB3-71ED-4522-BFFD-DD57C9E5689A}">
      <dgm:prSet/>
      <dgm:spPr/>
      <dgm:t>
        <a:bodyPr/>
        <a:lstStyle/>
        <a:p>
          <a:endParaRPr lang="en-US"/>
        </a:p>
      </dgm:t>
    </dgm:pt>
    <dgm:pt modelId="{E57559FC-0215-4699-97EC-DE0F089C2705}">
      <dgm:prSet/>
      <dgm:spPr/>
      <dgm:t>
        <a:bodyPr/>
        <a:lstStyle/>
        <a:p>
          <a:pPr rtl="0"/>
          <a:r>
            <a:rPr lang="en-US" dirty="0" err="1"/>
            <a:t>Unmap</a:t>
          </a:r>
          <a:r>
            <a:rPr lang="en-US" dirty="0"/>
            <a:t> shared memory</a:t>
          </a:r>
        </a:p>
      </dgm:t>
    </dgm:pt>
    <dgm:pt modelId="{A57D5EB4-76D4-4B79-8E80-CB4505CC20CB}" type="parTrans" cxnId="{61155F0D-5F8E-47E1-A6D3-62CEC9D263D2}">
      <dgm:prSet/>
      <dgm:spPr/>
      <dgm:t>
        <a:bodyPr/>
        <a:lstStyle/>
        <a:p>
          <a:endParaRPr lang="en-US"/>
        </a:p>
      </dgm:t>
    </dgm:pt>
    <dgm:pt modelId="{6D7F75B0-E375-4BDF-B92D-16E33350E9F6}" type="sibTrans" cxnId="{61155F0D-5F8E-47E1-A6D3-62CEC9D263D2}">
      <dgm:prSet/>
      <dgm:spPr/>
      <dgm:t>
        <a:bodyPr/>
        <a:lstStyle/>
        <a:p>
          <a:endParaRPr lang="en-US"/>
        </a:p>
      </dgm:t>
    </dgm:pt>
    <dgm:pt modelId="{8B4B51EE-8CFD-4089-A13E-97116033FF3C}">
      <dgm:prSet/>
      <dgm:spPr/>
      <dgm:t>
        <a:bodyPr/>
        <a:lstStyle/>
        <a:p>
          <a:pPr rtl="0"/>
          <a:r>
            <a:rPr lang="en-US" dirty="0"/>
            <a:t>Destroy shared memory</a:t>
          </a:r>
        </a:p>
      </dgm:t>
    </dgm:pt>
    <dgm:pt modelId="{62C54BC0-8572-47BD-9D92-04D976B1E7A4}" type="parTrans" cxnId="{822951D0-7D9F-4765-80F2-D6297F9D9EA3}">
      <dgm:prSet/>
      <dgm:spPr/>
      <dgm:t>
        <a:bodyPr/>
        <a:lstStyle/>
        <a:p>
          <a:endParaRPr lang="en-US"/>
        </a:p>
      </dgm:t>
    </dgm:pt>
    <dgm:pt modelId="{AC840F03-3E94-478C-AB19-B883D0CCDE0A}" type="sibTrans" cxnId="{822951D0-7D9F-4765-80F2-D6297F9D9EA3}">
      <dgm:prSet/>
      <dgm:spPr/>
      <dgm:t>
        <a:bodyPr/>
        <a:lstStyle/>
        <a:p>
          <a:endParaRPr lang="en-US"/>
        </a:p>
      </dgm:t>
    </dgm:pt>
    <dgm:pt modelId="{8E61D75D-67D6-4038-9900-32141569C8C4}" type="pres">
      <dgm:prSet presAssocID="{4D4229C0-CA51-416D-893B-EBE0FFF28866}" presName="CompostProcess" presStyleCnt="0">
        <dgm:presLayoutVars>
          <dgm:dir/>
          <dgm:resizeHandles val="exact"/>
        </dgm:presLayoutVars>
      </dgm:prSet>
      <dgm:spPr/>
    </dgm:pt>
    <dgm:pt modelId="{2F1F0070-B5EE-4AD6-8C1E-ABD4D832A44C}" type="pres">
      <dgm:prSet presAssocID="{4D4229C0-CA51-416D-893B-EBE0FFF28866}" presName="arrow" presStyleLbl="bgShp" presStyleIdx="0" presStyleCnt="1"/>
      <dgm:spPr/>
    </dgm:pt>
    <dgm:pt modelId="{222A8766-D242-4B0A-B929-1D2B29DB1817}" type="pres">
      <dgm:prSet presAssocID="{4D4229C0-CA51-416D-893B-EBE0FFF28866}" presName="linearProcess" presStyleCnt="0"/>
      <dgm:spPr/>
    </dgm:pt>
    <dgm:pt modelId="{1A634CC0-2C8B-4A00-B710-DFA677CDD777}" type="pres">
      <dgm:prSet presAssocID="{1F74B476-F8D2-4F6D-91D0-17A74698D65D}" presName="textNode" presStyleLbl="node1" presStyleIdx="0" presStyleCnt="5">
        <dgm:presLayoutVars>
          <dgm:bulletEnabled val="1"/>
        </dgm:presLayoutVars>
      </dgm:prSet>
      <dgm:spPr/>
    </dgm:pt>
    <dgm:pt modelId="{083E9FB8-2F1D-4685-964E-69B281EE548A}" type="pres">
      <dgm:prSet presAssocID="{F85711BA-E990-4D7A-98CB-EB3D876EF022}" presName="sibTrans" presStyleCnt="0"/>
      <dgm:spPr/>
    </dgm:pt>
    <dgm:pt modelId="{3A7F0462-8AFC-42E3-90F0-AE8C1227A4D2}" type="pres">
      <dgm:prSet presAssocID="{2682AFD1-9D46-4BDA-8E3A-7099272F99E3}" presName="textNode" presStyleLbl="node1" presStyleIdx="1" presStyleCnt="5">
        <dgm:presLayoutVars>
          <dgm:bulletEnabled val="1"/>
        </dgm:presLayoutVars>
      </dgm:prSet>
      <dgm:spPr/>
    </dgm:pt>
    <dgm:pt modelId="{B0F6F2BB-B48E-4282-95BC-AC21B97614F8}" type="pres">
      <dgm:prSet presAssocID="{00A73940-B6D9-4D34-AA9A-9E4480DDCE9C}" presName="sibTrans" presStyleCnt="0"/>
      <dgm:spPr/>
    </dgm:pt>
    <dgm:pt modelId="{DDC518B7-65DA-47D5-B974-60EF2EF10122}" type="pres">
      <dgm:prSet presAssocID="{0F8432F6-B324-4545-88BC-6E91D3B70743}" presName="textNode" presStyleLbl="node1" presStyleIdx="2" presStyleCnt="5">
        <dgm:presLayoutVars>
          <dgm:bulletEnabled val="1"/>
        </dgm:presLayoutVars>
      </dgm:prSet>
      <dgm:spPr/>
    </dgm:pt>
    <dgm:pt modelId="{B30DFB31-3F35-4CA3-B7FB-612DEA5D87E1}" type="pres">
      <dgm:prSet presAssocID="{A52FF751-16E4-4C28-AC0E-C5157DACFECA}" presName="sibTrans" presStyleCnt="0"/>
      <dgm:spPr/>
    </dgm:pt>
    <dgm:pt modelId="{3BD93401-736A-409D-94E0-AED4152C6BEE}" type="pres">
      <dgm:prSet presAssocID="{E57559FC-0215-4699-97EC-DE0F089C2705}" presName="textNode" presStyleLbl="node1" presStyleIdx="3" presStyleCnt="5">
        <dgm:presLayoutVars>
          <dgm:bulletEnabled val="1"/>
        </dgm:presLayoutVars>
      </dgm:prSet>
      <dgm:spPr/>
    </dgm:pt>
    <dgm:pt modelId="{CB6E6D7E-B57F-4367-96C8-C1E10DD23A38}" type="pres">
      <dgm:prSet presAssocID="{6D7F75B0-E375-4BDF-B92D-16E33350E9F6}" presName="sibTrans" presStyleCnt="0"/>
      <dgm:spPr/>
    </dgm:pt>
    <dgm:pt modelId="{285DC2C7-2470-41B9-9E59-BAF8FF128E7F}" type="pres">
      <dgm:prSet presAssocID="{8B4B51EE-8CFD-4089-A13E-97116033FF3C}" presName="textNode" presStyleLbl="node1" presStyleIdx="4" presStyleCnt="5">
        <dgm:presLayoutVars>
          <dgm:bulletEnabled val="1"/>
        </dgm:presLayoutVars>
      </dgm:prSet>
      <dgm:spPr/>
    </dgm:pt>
  </dgm:ptLst>
  <dgm:cxnLst>
    <dgm:cxn modelId="{61155F0D-5F8E-47E1-A6D3-62CEC9D263D2}" srcId="{4D4229C0-CA51-416D-893B-EBE0FFF28866}" destId="{E57559FC-0215-4699-97EC-DE0F089C2705}" srcOrd="3" destOrd="0" parTransId="{A57D5EB4-76D4-4B79-8E80-CB4505CC20CB}" sibTransId="{6D7F75B0-E375-4BDF-B92D-16E33350E9F6}"/>
    <dgm:cxn modelId="{2532F012-83BE-4D48-93FA-94458CE9D9F1}" type="presOf" srcId="{0F8432F6-B324-4545-88BC-6E91D3B70743}" destId="{DDC518B7-65DA-47D5-B974-60EF2EF10122}" srcOrd="0" destOrd="0" presId="urn:microsoft.com/office/officeart/2005/8/layout/hProcess9"/>
    <dgm:cxn modelId="{D277861B-9C83-4B08-B413-CE7E4B00935E}" type="presOf" srcId="{1F74B476-F8D2-4F6D-91D0-17A74698D65D}" destId="{1A634CC0-2C8B-4A00-B710-DFA677CDD777}" srcOrd="0" destOrd="0" presId="urn:microsoft.com/office/officeart/2005/8/layout/hProcess9"/>
    <dgm:cxn modelId="{D024AA5F-EBBB-49FE-96F6-46E3DA3C8A56}" srcId="{4D4229C0-CA51-416D-893B-EBE0FFF28866}" destId="{2682AFD1-9D46-4BDA-8E3A-7099272F99E3}" srcOrd="1" destOrd="0" parTransId="{C566A823-04F9-4894-96DF-74D03F65DBE6}" sibTransId="{00A73940-B6D9-4D34-AA9A-9E4480DDCE9C}"/>
    <dgm:cxn modelId="{65C62D4B-13B7-4DD0-8B5B-F7A518BB9E36}" type="presOf" srcId="{E57559FC-0215-4699-97EC-DE0F089C2705}" destId="{3BD93401-736A-409D-94E0-AED4152C6BEE}" srcOrd="0" destOrd="0" presId="urn:microsoft.com/office/officeart/2005/8/layout/hProcess9"/>
    <dgm:cxn modelId="{1F605A6B-E938-44C2-88B2-16F769B0E8F5}" srcId="{4D4229C0-CA51-416D-893B-EBE0FFF28866}" destId="{1F74B476-F8D2-4F6D-91D0-17A74698D65D}" srcOrd="0" destOrd="0" parTransId="{04E2C5A6-773E-4715-BE67-BD4D4B2DF5FA}" sibTransId="{F85711BA-E990-4D7A-98CB-EB3D876EF022}"/>
    <dgm:cxn modelId="{AFBFA371-9096-4717-AD24-C42E8605CA89}" type="presOf" srcId="{4D4229C0-CA51-416D-893B-EBE0FFF28866}" destId="{8E61D75D-67D6-4038-9900-32141569C8C4}" srcOrd="0" destOrd="0" presId="urn:microsoft.com/office/officeart/2005/8/layout/hProcess9"/>
    <dgm:cxn modelId="{B483FAB3-71ED-4522-BFFD-DD57C9E5689A}" srcId="{4D4229C0-CA51-416D-893B-EBE0FFF28866}" destId="{0F8432F6-B324-4545-88BC-6E91D3B70743}" srcOrd="2" destOrd="0" parTransId="{E81F9BF3-A50A-486F-9795-854228E86448}" sibTransId="{A52FF751-16E4-4C28-AC0E-C5157DACFECA}"/>
    <dgm:cxn modelId="{6DF244CC-1CAC-45C8-8E23-D583F8E45692}" type="presOf" srcId="{8B4B51EE-8CFD-4089-A13E-97116033FF3C}" destId="{285DC2C7-2470-41B9-9E59-BAF8FF128E7F}" srcOrd="0" destOrd="0" presId="urn:microsoft.com/office/officeart/2005/8/layout/hProcess9"/>
    <dgm:cxn modelId="{822951D0-7D9F-4765-80F2-D6297F9D9EA3}" srcId="{4D4229C0-CA51-416D-893B-EBE0FFF28866}" destId="{8B4B51EE-8CFD-4089-A13E-97116033FF3C}" srcOrd="4" destOrd="0" parTransId="{62C54BC0-8572-47BD-9D92-04D976B1E7A4}" sibTransId="{AC840F03-3E94-478C-AB19-B883D0CCDE0A}"/>
    <dgm:cxn modelId="{482944E4-6D5A-4173-8516-61AB1049B0B8}" type="presOf" srcId="{2682AFD1-9D46-4BDA-8E3A-7099272F99E3}" destId="{3A7F0462-8AFC-42E3-90F0-AE8C1227A4D2}" srcOrd="0" destOrd="0" presId="urn:microsoft.com/office/officeart/2005/8/layout/hProcess9"/>
    <dgm:cxn modelId="{D148675D-C209-4421-8494-A3F23D2A555E}" type="presParOf" srcId="{8E61D75D-67D6-4038-9900-32141569C8C4}" destId="{2F1F0070-B5EE-4AD6-8C1E-ABD4D832A44C}" srcOrd="0" destOrd="0" presId="urn:microsoft.com/office/officeart/2005/8/layout/hProcess9"/>
    <dgm:cxn modelId="{491B4FBF-40F5-4E99-9751-C7ABE4CF115E}" type="presParOf" srcId="{8E61D75D-67D6-4038-9900-32141569C8C4}" destId="{222A8766-D242-4B0A-B929-1D2B29DB1817}" srcOrd="1" destOrd="0" presId="urn:microsoft.com/office/officeart/2005/8/layout/hProcess9"/>
    <dgm:cxn modelId="{EF65037C-A1C4-4E18-8321-4A41C2470929}" type="presParOf" srcId="{222A8766-D242-4B0A-B929-1D2B29DB1817}" destId="{1A634CC0-2C8B-4A00-B710-DFA677CDD777}" srcOrd="0" destOrd="0" presId="urn:microsoft.com/office/officeart/2005/8/layout/hProcess9"/>
    <dgm:cxn modelId="{8B5BCF32-BFB6-4995-A41D-57A7445EC646}" type="presParOf" srcId="{222A8766-D242-4B0A-B929-1D2B29DB1817}" destId="{083E9FB8-2F1D-4685-964E-69B281EE548A}" srcOrd="1" destOrd="0" presId="urn:microsoft.com/office/officeart/2005/8/layout/hProcess9"/>
    <dgm:cxn modelId="{F63112BE-2210-4228-B4ED-173C4D315BC6}" type="presParOf" srcId="{222A8766-D242-4B0A-B929-1D2B29DB1817}" destId="{3A7F0462-8AFC-42E3-90F0-AE8C1227A4D2}" srcOrd="2" destOrd="0" presId="urn:microsoft.com/office/officeart/2005/8/layout/hProcess9"/>
    <dgm:cxn modelId="{AF2059D9-AAD2-4E80-AB4D-091C945026BA}" type="presParOf" srcId="{222A8766-D242-4B0A-B929-1D2B29DB1817}" destId="{B0F6F2BB-B48E-4282-95BC-AC21B97614F8}" srcOrd="3" destOrd="0" presId="urn:microsoft.com/office/officeart/2005/8/layout/hProcess9"/>
    <dgm:cxn modelId="{93290A63-D444-45B1-9EF9-5AA8160357AC}" type="presParOf" srcId="{222A8766-D242-4B0A-B929-1D2B29DB1817}" destId="{DDC518B7-65DA-47D5-B974-60EF2EF10122}" srcOrd="4" destOrd="0" presId="urn:microsoft.com/office/officeart/2005/8/layout/hProcess9"/>
    <dgm:cxn modelId="{C75000AC-0AA5-45E5-ADED-3A955F1DEE02}" type="presParOf" srcId="{222A8766-D242-4B0A-B929-1D2B29DB1817}" destId="{B30DFB31-3F35-4CA3-B7FB-612DEA5D87E1}" srcOrd="5" destOrd="0" presId="urn:microsoft.com/office/officeart/2005/8/layout/hProcess9"/>
    <dgm:cxn modelId="{291AA03F-4766-4A4D-A7B5-D7266AD29A09}" type="presParOf" srcId="{222A8766-D242-4B0A-B929-1D2B29DB1817}" destId="{3BD93401-736A-409D-94E0-AED4152C6BEE}" srcOrd="6" destOrd="0" presId="urn:microsoft.com/office/officeart/2005/8/layout/hProcess9"/>
    <dgm:cxn modelId="{DCFFB526-33CF-42E8-9C4C-FF4F8CEE56A9}" type="presParOf" srcId="{222A8766-D242-4B0A-B929-1D2B29DB1817}" destId="{CB6E6D7E-B57F-4367-96C8-C1E10DD23A38}" srcOrd="7" destOrd="0" presId="urn:microsoft.com/office/officeart/2005/8/layout/hProcess9"/>
    <dgm:cxn modelId="{5A95ED59-9F2A-4FC1-A9C5-2433C5D34804}" type="presParOf" srcId="{222A8766-D242-4B0A-B929-1D2B29DB1817}" destId="{285DC2C7-2470-41B9-9E59-BAF8FF128E7F}"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49B29-E0F2-4359-A106-729C550EF084}">
      <dsp:nvSpPr>
        <dsp:cNvPr id="0" name=""/>
        <dsp:cNvSpPr/>
      </dsp:nvSpPr>
      <dsp:spPr>
        <a:xfrm>
          <a:off x="617219" y="0"/>
          <a:ext cx="6995160" cy="372376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F884D0-FE3A-4A19-88D3-960D1908CFFB}">
      <dsp:nvSpPr>
        <dsp:cNvPr id="0" name=""/>
        <dsp:cNvSpPr/>
      </dsp:nvSpPr>
      <dsp:spPr>
        <a:xfrm>
          <a:off x="3616" y="1117129"/>
          <a:ext cx="1581224" cy="1489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Create file fd</a:t>
          </a:r>
        </a:p>
      </dsp:txBody>
      <dsp:txXfrm>
        <a:off x="76328" y="1189841"/>
        <a:ext cx="1435800" cy="1344082"/>
      </dsp:txXfrm>
    </dsp:sp>
    <dsp:sp modelId="{53B465C2-8814-4B3C-97B4-ECBCB4FC046E}">
      <dsp:nvSpPr>
        <dsp:cNvPr id="0" name=""/>
        <dsp:cNvSpPr/>
      </dsp:nvSpPr>
      <dsp:spPr>
        <a:xfrm>
          <a:off x="1663902" y="1117129"/>
          <a:ext cx="1581224" cy="1489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Set memory size</a:t>
          </a:r>
        </a:p>
      </dsp:txBody>
      <dsp:txXfrm>
        <a:off x="1736614" y="1189841"/>
        <a:ext cx="1435800" cy="1344082"/>
      </dsp:txXfrm>
    </dsp:sp>
    <dsp:sp modelId="{C4E234A3-EA72-4081-B93A-A942905FA3D7}">
      <dsp:nvSpPr>
        <dsp:cNvPr id="0" name=""/>
        <dsp:cNvSpPr/>
      </dsp:nvSpPr>
      <dsp:spPr>
        <a:xfrm>
          <a:off x="3324187" y="1117129"/>
          <a:ext cx="1581224" cy="1489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Map shared mem to process</a:t>
          </a:r>
        </a:p>
      </dsp:txBody>
      <dsp:txXfrm>
        <a:off x="3396899" y="1189841"/>
        <a:ext cx="1435800" cy="1344082"/>
      </dsp:txXfrm>
    </dsp:sp>
    <dsp:sp modelId="{E8CD063E-908E-4880-9DFF-2138A8676B31}">
      <dsp:nvSpPr>
        <dsp:cNvPr id="0" name=""/>
        <dsp:cNvSpPr/>
      </dsp:nvSpPr>
      <dsp:spPr>
        <a:xfrm>
          <a:off x="4984473" y="1117129"/>
          <a:ext cx="1581224" cy="1489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Unmap shared mem</a:t>
          </a:r>
        </a:p>
      </dsp:txBody>
      <dsp:txXfrm>
        <a:off x="5057185" y="1189841"/>
        <a:ext cx="1435800" cy="1344082"/>
      </dsp:txXfrm>
    </dsp:sp>
    <dsp:sp modelId="{06C3DFFE-D6C4-4697-A4A3-73F9F43F3082}">
      <dsp:nvSpPr>
        <dsp:cNvPr id="0" name=""/>
        <dsp:cNvSpPr/>
      </dsp:nvSpPr>
      <dsp:spPr>
        <a:xfrm>
          <a:off x="6644759" y="1117129"/>
          <a:ext cx="1581224" cy="1489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remove the shared memory</a:t>
          </a:r>
        </a:p>
      </dsp:txBody>
      <dsp:txXfrm>
        <a:off x="6717471" y="1189841"/>
        <a:ext cx="1435800" cy="13440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F0070-B5EE-4AD6-8C1E-ABD4D832A44C}">
      <dsp:nvSpPr>
        <dsp:cNvPr id="0" name=""/>
        <dsp:cNvSpPr/>
      </dsp:nvSpPr>
      <dsp:spPr>
        <a:xfrm>
          <a:off x="617219" y="0"/>
          <a:ext cx="6995160" cy="372376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34CC0-2C8B-4A00-B710-DFA677CDD777}">
      <dsp:nvSpPr>
        <dsp:cNvPr id="0" name=""/>
        <dsp:cNvSpPr/>
      </dsp:nvSpPr>
      <dsp:spPr>
        <a:xfrm>
          <a:off x="3616" y="1117129"/>
          <a:ext cx="1581224" cy="1489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dirty="0"/>
            <a:t>Generate a unique key</a:t>
          </a:r>
        </a:p>
      </dsp:txBody>
      <dsp:txXfrm>
        <a:off x="76328" y="1189841"/>
        <a:ext cx="1435800" cy="1344082"/>
      </dsp:txXfrm>
    </dsp:sp>
    <dsp:sp modelId="{3A7F0462-8AFC-42E3-90F0-AE8C1227A4D2}">
      <dsp:nvSpPr>
        <dsp:cNvPr id="0" name=""/>
        <dsp:cNvSpPr/>
      </dsp:nvSpPr>
      <dsp:spPr>
        <a:xfrm>
          <a:off x="1663902" y="1117129"/>
          <a:ext cx="1581224" cy="1489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dirty="0" err="1"/>
            <a:t>Alloc</a:t>
          </a:r>
          <a:r>
            <a:rPr lang="en-US" sz="2500" kern="1200" dirty="0"/>
            <a:t> physical memory</a:t>
          </a:r>
        </a:p>
      </dsp:txBody>
      <dsp:txXfrm>
        <a:off x="1736614" y="1189841"/>
        <a:ext cx="1435800" cy="1344082"/>
      </dsp:txXfrm>
    </dsp:sp>
    <dsp:sp modelId="{DDC518B7-65DA-47D5-B974-60EF2EF10122}">
      <dsp:nvSpPr>
        <dsp:cNvPr id="0" name=""/>
        <dsp:cNvSpPr/>
      </dsp:nvSpPr>
      <dsp:spPr>
        <a:xfrm>
          <a:off x="3324187" y="1117129"/>
          <a:ext cx="1581224" cy="1489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dirty="0"/>
            <a:t>Map shared memory</a:t>
          </a:r>
        </a:p>
      </dsp:txBody>
      <dsp:txXfrm>
        <a:off x="3396899" y="1189841"/>
        <a:ext cx="1435800" cy="1344082"/>
      </dsp:txXfrm>
    </dsp:sp>
    <dsp:sp modelId="{3BD93401-736A-409D-94E0-AED4152C6BEE}">
      <dsp:nvSpPr>
        <dsp:cNvPr id="0" name=""/>
        <dsp:cNvSpPr/>
      </dsp:nvSpPr>
      <dsp:spPr>
        <a:xfrm>
          <a:off x="4984473" y="1117129"/>
          <a:ext cx="1581224" cy="1489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dirty="0" err="1"/>
            <a:t>Unmap</a:t>
          </a:r>
          <a:r>
            <a:rPr lang="en-US" sz="2500" kern="1200" dirty="0"/>
            <a:t> shared memory</a:t>
          </a:r>
        </a:p>
      </dsp:txBody>
      <dsp:txXfrm>
        <a:off x="5057185" y="1189841"/>
        <a:ext cx="1435800" cy="1344082"/>
      </dsp:txXfrm>
    </dsp:sp>
    <dsp:sp modelId="{285DC2C7-2470-41B9-9E59-BAF8FF128E7F}">
      <dsp:nvSpPr>
        <dsp:cNvPr id="0" name=""/>
        <dsp:cNvSpPr/>
      </dsp:nvSpPr>
      <dsp:spPr>
        <a:xfrm>
          <a:off x="6644759" y="1117129"/>
          <a:ext cx="1581224" cy="14895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dirty="0"/>
            <a:t>Destroy shared memory</a:t>
          </a:r>
        </a:p>
      </dsp:txBody>
      <dsp:txXfrm>
        <a:off x="6717471" y="1189841"/>
        <a:ext cx="1435800" cy="134408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10/15/2023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10/15/2023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a:t>
            </a:fld>
            <a:endParaRPr lang="en-US"/>
          </a:p>
        </p:txBody>
      </p:sp>
    </p:spTree>
    <p:extLst>
      <p:ext uri="{BB962C8B-B14F-4D97-AF65-F5344CB8AC3E}">
        <p14:creationId xmlns:p14="http://schemas.microsoft.com/office/powerpoint/2010/main" val="846031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325549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3201159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20</a:t>
            </a:fld>
            <a:endParaRPr lang="en-US"/>
          </a:p>
        </p:txBody>
      </p:sp>
    </p:spTree>
    <p:extLst>
      <p:ext uri="{BB962C8B-B14F-4D97-AF65-F5344CB8AC3E}">
        <p14:creationId xmlns:p14="http://schemas.microsoft.com/office/powerpoint/2010/main" val="912139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25</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F3FBE28-58BC-4486-9A8E-6C1F0E326EAB}" type="datetime1">
              <a:rPr lang="en-US" smtClean="0"/>
              <a:t>10/15/2023</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5B28C3-1882-4E84-9C82-23BA74B52008}" type="datetime1">
              <a:rPr lang="en-US" smtClean="0"/>
              <a:t>10/15/2023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B1917-4DD8-41D3-93A0-974B9DFBBCBF}" type="datetime1">
              <a:rPr lang="en-US" smtClean="0"/>
              <a:t>10/15/2023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DB114-CA1C-4405-B4C9-B0D9B62EC79D}"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DDE86-D301-4DF7-A1BB-F5D7669E4E40}" type="slidenum">
              <a:rPr lang="en-US" smtClean="0"/>
              <a:t>‹#›</a:t>
            </a:fld>
            <a:endParaRPr lang="en-US"/>
          </a:p>
        </p:txBody>
      </p:sp>
    </p:spTree>
    <p:extLst>
      <p:ext uri="{BB962C8B-B14F-4D97-AF65-F5344CB8AC3E}">
        <p14:creationId xmlns:p14="http://schemas.microsoft.com/office/powerpoint/2010/main" val="406217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03BB6E5-7AA4-4C0D-BF97-BDC69083DBC9}" type="datetime1">
              <a:rPr lang="en-US" smtClean="0"/>
              <a:t>10/15/2023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10/15/2023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9A5478-161F-4B28-93E5-DE9BF6B2D5E2}" type="datetime1">
              <a:rPr lang="en-US" smtClean="0"/>
              <a:t>10/15/2023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860390"/>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340212"/>
            <a:ext cx="4040188"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60390"/>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340212"/>
            <a:ext cx="4041775"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E38055-F1C9-4AC4-B9E3-476EF82AD4CC}" type="datetime1">
              <a:rPr lang="en-US" smtClean="0"/>
              <a:t>10/15/2023</a:t>
            </a:fld>
            <a:endParaRPr lang="en-US"/>
          </a:p>
        </p:txBody>
      </p:sp>
      <p:sp>
        <p:nvSpPr>
          <p:cNvPr id="8" name="Footer Placeholder 7"/>
          <p:cNvSpPr>
            <a:spLocks noGrp="1"/>
          </p:cNvSpPr>
          <p:nvPr>
            <p:ph type="ftr" sz="quarter" idx="11"/>
          </p:nvPr>
        </p:nvSpPr>
        <p:spPr/>
        <p:txBody>
          <a:bodyPr/>
          <a:lstStyle/>
          <a:p>
            <a:r>
              <a:rPr lang="en-US"/>
              <a:t>©FPT SOFTWARE - Corporate Training Center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9D9E8B6-A1D4-4191-8D54-A8260B6A1972}" type="datetime1">
              <a:rPr lang="en-US" smtClean="0"/>
              <a:t>10/15/2023</a:t>
            </a:fld>
            <a:endParaRPr lang="en-US"/>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10/15/2023</a:t>
            </a:fld>
            <a:endParaRPr lang="en-US"/>
          </a:p>
        </p:txBody>
      </p:sp>
      <p:sp>
        <p:nvSpPr>
          <p:cNvPr id="3" name="Footer Placeholder 2"/>
          <p:cNvSpPr>
            <a:spLocks noGrp="1"/>
          </p:cNvSpPr>
          <p:nvPr>
            <p:ph type="ftr" sz="quarter" idx="11"/>
          </p:nvPr>
        </p:nvSpPr>
        <p:spPr/>
        <p:txBody>
          <a:bodyPr/>
          <a:lstStyle/>
          <a:p>
            <a:r>
              <a:rPr lang="en-US"/>
              <a:t>©FPT SOFTWARE - Corporate Training Center - Internal Use</a:t>
            </a:r>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10/15/2023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a:t>Click to edit Master title style</a:t>
            </a:r>
          </a:p>
        </p:txBody>
      </p:sp>
    </p:spTree>
    <p:extLst>
      <p:ext uri="{BB962C8B-B14F-4D97-AF65-F5344CB8AC3E}">
        <p14:creationId xmlns:p14="http://schemas.microsoft.com/office/powerpoint/2010/main" val="375938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78023"/>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3652282"/>
            <a:ext cx="5486400" cy="845073"/>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10/15/2023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10/15/2023</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Chia </a:t>
            </a:r>
            <a:r>
              <a:rPr lang="en-US" dirty="0" err="1"/>
              <a:t>sẻ</a:t>
            </a:r>
            <a:r>
              <a:rPr lang="en-US" dirty="0"/>
              <a:t> </a:t>
            </a:r>
            <a:r>
              <a:rPr lang="en-US" dirty="0" err="1"/>
              <a:t>bộ</a:t>
            </a:r>
            <a:r>
              <a:rPr lang="en-US" dirty="0"/>
              <a:t> </a:t>
            </a:r>
            <a:r>
              <a:rPr lang="en-US" dirty="0" err="1"/>
              <a:t>nhớ</a:t>
            </a:r>
            <a:r>
              <a:rPr lang="en-US" dirty="0"/>
              <a:t> </a:t>
            </a:r>
            <a:r>
              <a:rPr lang="en-US" dirty="0" err="1"/>
              <a:t>giữa</a:t>
            </a:r>
            <a:r>
              <a:rPr lang="en-US" dirty="0"/>
              <a:t> các process</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a:t>
            </a:r>
            <a:r>
              <a:rPr lang="en-US" dirty="0" err="1"/>
              <a:t>Lưu</a:t>
            </a:r>
            <a:r>
              <a:rPr lang="en-US" dirty="0"/>
              <a:t> An </a:t>
            </a:r>
            <a:r>
              <a:rPr lang="en-US" dirty="0" err="1"/>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Unmap</a:t>
            </a:r>
            <a:r>
              <a:rPr lang="en-US" dirty="0"/>
              <a:t> shared mem to process</a:t>
            </a:r>
          </a:p>
        </p:txBody>
      </p:sp>
      <p:sp>
        <p:nvSpPr>
          <p:cNvPr id="3" name="Content Placeholder 2"/>
          <p:cNvSpPr>
            <a:spLocks noGrp="1"/>
          </p:cNvSpPr>
          <p:nvPr>
            <p:ph idx="1"/>
          </p:nvPr>
        </p:nvSpPr>
        <p:spPr/>
        <p:txBody>
          <a:bodyPr/>
          <a:lstStyle/>
          <a:p>
            <a:r>
              <a:rPr lang="en-US" dirty="0"/>
              <a:t>int </a:t>
            </a:r>
            <a:r>
              <a:rPr lang="en-US" dirty="0" err="1"/>
              <a:t>munmap</a:t>
            </a:r>
            <a:r>
              <a:rPr lang="en-US" dirty="0"/>
              <a:t>(void *</a:t>
            </a:r>
            <a:r>
              <a:rPr lang="en-US" dirty="0" err="1"/>
              <a:t>addr</a:t>
            </a:r>
            <a:r>
              <a:rPr lang="en-US" dirty="0"/>
              <a:t>, size_t length)</a:t>
            </a:r>
          </a:p>
          <a:p>
            <a:pPr lvl="1"/>
            <a:r>
              <a:rPr lang="en-US" dirty="0" err="1"/>
              <a:t>Chỉ</a:t>
            </a:r>
            <a:r>
              <a:rPr lang="en-US" dirty="0"/>
              <a:t> </a:t>
            </a:r>
            <a:r>
              <a:rPr lang="en-US" dirty="0" err="1"/>
              <a:t>unmap</a:t>
            </a:r>
            <a:r>
              <a:rPr lang="en-US" dirty="0"/>
              <a:t> </a:t>
            </a:r>
            <a:r>
              <a:rPr lang="en-US" dirty="0" err="1"/>
              <a:t>địa</a:t>
            </a:r>
            <a:r>
              <a:rPr lang="en-US" dirty="0"/>
              <a:t> </a:t>
            </a:r>
            <a:r>
              <a:rPr lang="en-US" dirty="0" err="1"/>
              <a:t>chỉ</a:t>
            </a:r>
            <a:r>
              <a:rPr lang="en-US" dirty="0"/>
              <a:t> virtual của </a:t>
            </a:r>
            <a:r>
              <a:rPr lang="en-US" dirty="0" err="1"/>
              <a:t>vùng</a:t>
            </a:r>
            <a:r>
              <a:rPr lang="en-US" dirty="0"/>
              <a:t> </a:t>
            </a:r>
            <a:r>
              <a:rPr lang="en-US" dirty="0" err="1"/>
              <a:t>nhớ</a:t>
            </a:r>
            <a:r>
              <a:rPr lang="en-US" dirty="0"/>
              <a:t> </a:t>
            </a:r>
            <a:r>
              <a:rPr lang="en-US" dirty="0" err="1"/>
              <a:t>khỏi</a:t>
            </a:r>
            <a:r>
              <a:rPr lang="en-US" dirty="0"/>
              <a:t> address space của process, </a:t>
            </a:r>
            <a:r>
              <a:rPr lang="en-US" dirty="0" err="1"/>
              <a:t>vùng</a:t>
            </a:r>
            <a:r>
              <a:rPr lang="en-US" dirty="0"/>
              <a:t> </a:t>
            </a:r>
            <a:r>
              <a:rPr lang="en-US" dirty="0" err="1"/>
              <a:t>nhớ</a:t>
            </a:r>
            <a:r>
              <a:rPr lang="en-US" dirty="0"/>
              <a:t> physical không </a:t>
            </a:r>
            <a:r>
              <a:rPr lang="en-US" dirty="0" err="1"/>
              <a:t>bị</a:t>
            </a:r>
            <a:r>
              <a:rPr lang="en-US" dirty="0"/>
              <a:t> free</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93781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the shared memory </a:t>
            </a:r>
          </a:p>
        </p:txBody>
      </p:sp>
      <p:sp>
        <p:nvSpPr>
          <p:cNvPr id="3" name="Content Placeholder 2"/>
          <p:cNvSpPr>
            <a:spLocks noGrp="1"/>
          </p:cNvSpPr>
          <p:nvPr>
            <p:ph idx="1"/>
          </p:nvPr>
        </p:nvSpPr>
        <p:spPr/>
        <p:txBody>
          <a:bodyPr/>
          <a:lstStyle/>
          <a:p>
            <a:r>
              <a:rPr lang="en-US" dirty="0"/>
              <a:t>int </a:t>
            </a:r>
            <a:r>
              <a:rPr lang="en-US" dirty="0" err="1"/>
              <a:t>shm_unlink</a:t>
            </a:r>
            <a:r>
              <a:rPr lang="en-US" dirty="0"/>
              <a:t>(const char *name)</a:t>
            </a:r>
          </a:p>
          <a:p>
            <a:pPr lvl="1"/>
            <a:r>
              <a:rPr lang="en-US" dirty="0"/>
              <a:t>Remove object created by </a:t>
            </a:r>
            <a:r>
              <a:rPr lang="en-US" dirty="0" err="1"/>
              <a:t>shm_open</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2322264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code</a:t>
            </a:r>
          </a:p>
        </p:txBody>
      </p:sp>
      <p:sp>
        <p:nvSpPr>
          <p:cNvPr id="4" name="Content Placeholder 3"/>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933615" y="870858"/>
            <a:ext cx="4967475" cy="3723766"/>
          </a:xfrm>
          <a:prstGeom prst="rect">
            <a:avLst/>
          </a:prstGeom>
        </p:spPr>
      </p:pic>
    </p:spTree>
    <p:extLst>
      <p:ext uri="{BB962C8B-B14F-4D97-AF65-F5344CB8AC3E}">
        <p14:creationId xmlns:p14="http://schemas.microsoft.com/office/powerpoint/2010/main" val="2985977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Practice with mmap API</a:t>
            </a:r>
          </a:p>
        </p:txBody>
      </p:sp>
      <p:sp>
        <p:nvSpPr>
          <p:cNvPr id="4" name="Content Placeholder 3"/>
          <p:cNvSpPr>
            <a:spLocks noGrp="1"/>
          </p:cNvSpPr>
          <p:nvPr>
            <p:ph idx="1"/>
          </p:nvPr>
        </p:nvSpPr>
        <p:spPr/>
        <p:txBody>
          <a:bodyPr/>
          <a:lstStyle/>
          <a:p>
            <a:r>
              <a:rPr lang="en-US" dirty="0" err="1"/>
              <a:t>Viết</a:t>
            </a:r>
            <a:r>
              <a:rPr lang="en-US" dirty="0"/>
              <a:t> </a:t>
            </a:r>
            <a:r>
              <a:rPr lang="en-US" dirty="0" err="1"/>
              <a:t>ứng</a:t>
            </a:r>
            <a:r>
              <a:rPr lang="en-US" dirty="0"/>
              <a:t> dụng chat client – server trên </a:t>
            </a:r>
            <a:r>
              <a:rPr lang="en-US" dirty="0" err="1"/>
              <a:t>cùng</a:t>
            </a:r>
            <a:r>
              <a:rPr lang="en-US" dirty="0"/>
              <a:t> </a:t>
            </a:r>
            <a:r>
              <a:rPr lang="en-US" dirty="0" err="1"/>
              <a:t>một</a:t>
            </a:r>
            <a:r>
              <a:rPr lang="en-US" dirty="0"/>
              <a:t> </a:t>
            </a:r>
            <a:r>
              <a:rPr lang="en-US" dirty="0" err="1"/>
              <a:t>máy</a:t>
            </a:r>
            <a:r>
              <a:rPr lang="en-US" dirty="0"/>
              <a:t> </a:t>
            </a:r>
            <a:r>
              <a:rPr lang="en-US" dirty="0" err="1"/>
              <a:t>tính</a:t>
            </a:r>
            <a:r>
              <a:rPr lang="en-US" dirty="0"/>
              <a:t>. Sử dụng </a:t>
            </a:r>
            <a:r>
              <a:rPr lang="en-US" dirty="0" err="1"/>
              <a:t>mmap</a:t>
            </a:r>
            <a:r>
              <a:rPr lang="en-US" dirty="0"/>
              <a:t> </a:t>
            </a:r>
            <a:r>
              <a:rPr lang="en-US" dirty="0" err="1"/>
              <a:t>để</a:t>
            </a:r>
            <a:r>
              <a:rPr lang="en-US" dirty="0"/>
              <a:t> </a:t>
            </a:r>
            <a:r>
              <a:rPr lang="en-US" dirty="0" err="1"/>
              <a:t>giao</a:t>
            </a:r>
            <a:r>
              <a:rPr lang="en-US" dirty="0"/>
              <a:t> </a:t>
            </a:r>
            <a:r>
              <a:rPr lang="en-US" dirty="0" err="1"/>
              <a:t>tiếp</a:t>
            </a:r>
            <a:r>
              <a:rPr lang="en-US" dirty="0"/>
              <a:t>. Các </a:t>
            </a:r>
            <a:r>
              <a:rPr lang="en-US" dirty="0" err="1"/>
              <a:t>đoạn</a:t>
            </a:r>
            <a:r>
              <a:rPr lang="en-US" dirty="0"/>
              <a:t> chat sau </a:t>
            </a:r>
            <a:r>
              <a:rPr lang="en-US" dirty="0" err="1"/>
              <a:t>khi</a:t>
            </a:r>
            <a:r>
              <a:rPr lang="en-US" dirty="0"/>
              <a:t> </a:t>
            </a:r>
            <a:r>
              <a:rPr lang="en-US" dirty="0" err="1"/>
              <a:t>thoát</a:t>
            </a:r>
            <a:r>
              <a:rPr lang="en-US" dirty="0"/>
              <a:t> </a:t>
            </a:r>
            <a:r>
              <a:rPr lang="en-US" dirty="0" err="1"/>
              <a:t>ứng</a:t>
            </a:r>
            <a:r>
              <a:rPr lang="en-US" dirty="0"/>
              <a:t> dụng sẽ được </a:t>
            </a:r>
            <a:r>
              <a:rPr lang="en-US" dirty="0" err="1"/>
              <a:t>lưu</a:t>
            </a:r>
            <a:r>
              <a:rPr lang="en-US" dirty="0"/>
              <a:t> lại trên file.</a:t>
            </a:r>
          </a:p>
          <a:p>
            <a:pPr lvl="1"/>
            <a:r>
              <a:rPr lang="en-US" dirty="0" err="1"/>
              <a:t>Gợi</a:t>
            </a:r>
            <a:r>
              <a:rPr lang="en-US" dirty="0"/>
              <a:t> ý: </a:t>
            </a:r>
            <a:r>
              <a:rPr lang="en-US" dirty="0" err="1"/>
              <a:t>Nên</a:t>
            </a:r>
            <a:r>
              <a:rPr lang="en-US" dirty="0"/>
              <a:t> define </a:t>
            </a:r>
            <a:r>
              <a:rPr lang="en-US" dirty="0" err="1"/>
              <a:t>cố</a:t>
            </a:r>
            <a:r>
              <a:rPr lang="en-US" dirty="0"/>
              <a:t> </a:t>
            </a:r>
            <a:r>
              <a:rPr lang="en-US" dirty="0" err="1"/>
              <a:t>định</a:t>
            </a:r>
            <a:r>
              <a:rPr lang="en-US" dirty="0"/>
              <a:t> độ </a:t>
            </a:r>
            <a:r>
              <a:rPr lang="en-US" dirty="0" err="1"/>
              <a:t>dài</a:t>
            </a:r>
            <a:r>
              <a:rPr lang="en-US" dirty="0"/>
              <a:t> </a:t>
            </a:r>
            <a:r>
              <a:rPr lang="en-US" dirty="0" err="1"/>
              <a:t>mỗi</a:t>
            </a:r>
            <a:r>
              <a:rPr lang="en-US" dirty="0"/>
              <a:t> </a:t>
            </a:r>
            <a:r>
              <a:rPr lang="en-US" dirty="0" err="1"/>
              <a:t>lần</a:t>
            </a:r>
            <a:r>
              <a:rPr lang="en-US" dirty="0"/>
              <a:t> </a:t>
            </a:r>
            <a:r>
              <a:rPr lang="en-US" dirty="0" err="1"/>
              <a:t>ghi</a:t>
            </a:r>
            <a:r>
              <a:rPr lang="en-US" dirty="0"/>
              <a:t> </a:t>
            </a:r>
            <a:r>
              <a:rPr lang="en-US" dirty="0" err="1"/>
              <a:t>vào</a:t>
            </a:r>
            <a:r>
              <a:rPr lang="en-US" dirty="0"/>
              <a:t> shared memory.</a:t>
            </a:r>
          </a:p>
        </p:txBody>
      </p:sp>
    </p:spTree>
    <p:extLst>
      <p:ext uri="{BB962C8B-B14F-4D97-AF65-F5344CB8AC3E}">
        <p14:creationId xmlns:p14="http://schemas.microsoft.com/office/powerpoint/2010/main" val="3499309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idx="1"/>
          </p:nvPr>
        </p:nvSpPr>
        <p:spPr/>
        <p:txBody>
          <a:bodyPr/>
          <a:lstStyle/>
          <a:p>
            <a:endParaRPr lang="en-US"/>
          </a:p>
        </p:txBody>
      </p:sp>
      <p:sp>
        <p:nvSpPr>
          <p:cNvPr id="5" name="Text Placeholder 4"/>
          <p:cNvSpPr>
            <a:spLocks noGrp="1"/>
          </p:cNvSpPr>
          <p:nvPr>
            <p:ph type="body" sz="half" idx="2"/>
          </p:nvPr>
        </p:nvSpPr>
        <p:spPr/>
        <p:txBody>
          <a:bodyPr/>
          <a:lstStyle/>
          <a:p>
            <a:r>
              <a:rPr lang="en-US" dirty="0" err="1"/>
              <a:t>shm</a:t>
            </a:r>
            <a:r>
              <a:rPr lang="en-US" dirty="0"/>
              <a:t> API</a:t>
            </a:r>
          </a:p>
        </p:txBody>
      </p:sp>
      <p:sp>
        <p:nvSpPr>
          <p:cNvPr id="2" name="Title 1"/>
          <p:cNvSpPr>
            <a:spLocks noGrp="1"/>
          </p:cNvSpPr>
          <p:nvPr>
            <p:ph type="title" idx="4294967295"/>
          </p:nvPr>
        </p:nvSpPr>
        <p:spPr>
          <a:xfrm>
            <a:off x="0" y="0"/>
            <a:ext cx="6707188" cy="644525"/>
          </a:xfrm>
        </p:spPr>
        <p:txBody>
          <a:bodyPr/>
          <a:lstStyle/>
          <a:p>
            <a:r>
              <a:rPr lang="en-US" dirty="0" err="1"/>
              <a:t>shm</a:t>
            </a:r>
            <a:r>
              <a:rPr lang="en-US" dirty="0"/>
              <a:t> API</a:t>
            </a:r>
          </a:p>
        </p:txBody>
      </p:sp>
      <p:pic>
        <p:nvPicPr>
          <p:cNvPr id="6" name="Picture 5"/>
          <p:cNvPicPr>
            <a:picLocks noChangeAspect="1"/>
          </p:cNvPicPr>
          <p:nvPr/>
        </p:nvPicPr>
        <p:blipFill>
          <a:blip r:embed="rId2"/>
          <a:stretch>
            <a:fillRect/>
          </a:stretch>
        </p:blipFill>
        <p:spPr>
          <a:xfrm>
            <a:off x="1792287" y="663447"/>
            <a:ext cx="5486401" cy="2969911"/>
          </a:xfrm>
          <a:prstGeom prst="rect">
            <a:avLst/>
          </a:prstGeom>
        </p:spPr>
      </p:pic>
    </p:spTree>
    <p:extLst>
      <p:ext uri="{BB962C8B-B14F-4D97-AF65-F5344CB8AC3E}">
        <p14:creationId xmlns:p14="http://schemas.microsoft.com/office/powerpoint/2010/main" val="381621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Sequence diagram to share memory via </a:t>
            </a:r>
            <a:r>
              <a:rPr lang="en-US" sz="2400" dirty="0" err="1"/>
              <a:t>shm</a:t>
            </a:r>
            <a:r>
              <a:rPr lang="en-US" sz="2400" dirty="0"/>
              <a:t> API</a:t>
            </a:r>
          </a:p>
        </p:txBody>
      </p:sp>
      <p:graphicFrame>
        <p:nvGraphicFramePr>
          <p:cNvPr id="5" name="Content Placeholder 4"/>
          <p:cNvGraphicFramePr>
            <a:graphicFrameLocks noGrp="1"/>
          </p:cNvGraphicFramePr>
          <p:nvPr>
            <p:ph idx="1"/>
          </p:nvPr>
        </p:nvGraphicFramePr>
        <p:xfrm>
          <a:off x="457200" y="870857"/>
          <a:ext cx="8229600" cy="3723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1102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 a unique key from string</a:t>
            </a:r>
          </a:p>
        </p:txBody>
      </p:sp>
      <p:sp>
        <p:nvSpPr>
          <p:cNvPr id="3" name="Text Placeholder 2"/>
          <p:cNvSpPr>
            <a:spLocks noGrp="1"/>
          </p:cNvSpPr>
          <p:nvPr>
            <p:ph idx="1"/>
          </p:nvPr>
        </p:nvSpPr>
        <p:spPr/>
        <p:txBody>
          <a:bodyPr/>
          <a:lstStyle/>
          <a:p>
            <a:pPr lvl="0"/>
            <a:r>
              <a:rPr lang="en-US" dirty="0"/>
              <a:t>#include &lt;sys/</a:t>
            </a:r>
            <a:r>
              <a:rPr lang="en-US" dirty="0" err="1"/>
              <a:t>types.h</a:t>
            </a:r>
            <a:r>
              <a:rPr lang="en-US" dirty="0"/>
              <a:t>&gt;</a:t>
            </a:r>
          </a:p>
          <a:p>
            <a:pPr lvl="0"/>
            <a:r>
              <a:rPr lang="en-US" dirty="0"/>
              <a:t>#include &lt;sys/</a:t>
            </a:r>
            <a:r>
              <a:rPr lang="en-US" dirty="0" err="1"/>
              <a:t>ipc.h</a:t>
            </a:r>
            <a:r>
              <a:rPr lang="en-US" dirty="0"/>
              <a:t>&gt;</a:t>
            </a:r>
          </a:p>
          <a:p>
            <a:pPr lvl="0"/>
            <a:r>
              <a:rPr lang="en-US" dirty="0" err="1"/>
              <a:t>key_t</a:t>
            </a:r>
            <a:r>
              <a:rPr lang="en-US" dirty="0"/>
              <a:t> </a:t>
            </a:r>
            <a:r>
              <a:rPr lang="en-US" dirty="0" err="1"/>
              <a:t>ftok</a:t>
            </a:r>
            <a:r>
              <a:rPr lang="en-US" dirty="0"/>
              <a:t>(const char *pathname, int </a:t>
            </a:r>
            <a:r>
              <a:rPr lang="en-US" dirty="0" err="1"/>
              <a:t>proj_id</a:t>
            </a:r>
            <a:r>
              <a:rPr lang="en-US" dirty="0"/>
              <a:t>);</a:t>
            </a:r>
          </a:p>
          <a:p>
            <a:pPr lvl="1"/>
            <a:r>
              <a:rPr lang="en-US" dirty="0"/>
              <a:t>convert a pathname and a project identifier to a key</a:t>
            </a:r>
          </a:p>
        </p:txBody>
      </p:sp>
    </p:spTree>
    <p:extLst>
      <p:ext uri="{BB962C8B-B14F-4D97-AF65-F5344CB8AC3E}">
        <p14:creationId xmlns:p14="http://schemas.microsoft.com/office/powerpoint/2010/main" val="1566009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Alloc</a:t>
            </a:r>
            <a:r>
              <a:rPr lang="en-US" dirty="0"/>
              <a:t> physical memory from key</a:t>
            </a:r>
          </a:p>
        </p:txBody>
      </p:sp>
      <p:sp>
        <p:nvSpPr>
          <p:cNvPr id="3" name="Text Placeholder 2"/>
          <p:cNvSpPr>
            <a:spLocks noGrp="1"/>
          </p:cNvSpPr>
          <p:nvPr>
            <p:ph idx="1"/>
          </p:nvPr>
        </p:nvSpPr>
        <p:spPr/>
        <p:txBody>
          <a:bodyPr>
            <a:normAutofit/>
          </a:bodyPr>
          <a:lstStyle/>
          <a:p>
            <a:pPr lvl="0"/>
            <a:r>
              <a:rPr lang="en-US" dirty="0"/>
              <a:t>int </a:t>
            </a:r>
            <a:r>
              <a:rPr lang="en-US" dirty="0" err="1"/>
              <a:t>shmget</a:t>
            </a:r>
            <a:r>
              <a:rPr lang="en-US" dirty="0"/>
              <a:t>(</a:t>
            </a:r>
            <a:r>
              <a:rPr lang="en-US" dirty="0" err="1"/>
              <a:t>key_t</a:t>
            </a:r>
            <a:r>
              <a:rPr lang="en-US" dirty="0"/>
              <a:t> key, size_t size, int </a:t>
            </a:r>
            <a:r>
              <a:rPr lang="en-US" dirty="0" err="1"/>
              <a:t>shmflg</a:t>
            </a:r>
            <a:r>
              <a:rPr lang="en-US" dirty="0"/>
              <a:t>)</a:t>
            </a:r>
          </a:p>
          <a:p>
            <a:pPr lvl="1"/>
            <a:r>
              <a:rPr lang="en-US" dirty="0" err="1"/>
              <a:t>Cấp</a:t>
            </a:r>
            <a:r>
              <a:rPr lang="en-US" dirty="0"/>
              <a:t> </a:t>
            </a:r>
            <a:r>
              <a:rPr lang="en-US" dirty="0" err="1"/>
              <a:t>phát</a:t>
            </a:r>
            <a:r>
              <a:rPr lang="en-US" dirty="0"/>
              <a:t> 1 physical segment cho </a:t>
            </a:r>
            <a:r>
              <a:rPr lang="en-US" dirty="0" err="1"/>
              <a:t>vùng</a:t>
            </a:r>
            <a:r>
              <a:rPr lang="en-US" dirty="0"/>
              <a:t> </a:t>
            </a:r>
            <a:r>
              <a:rPr lang="en-US" dirty="0" err="1"/>
              <a:t>nhớ</a:t>
            </a:r>
            <a:r>
              <a:rPr lang="en-US" dirty="0"/>
              <a:t> dùng để chia </a:t>
            </a:r>
            <a:r>
              <a:rPr lang="en-US" dirty="0" err="1"/>
              <a:t>sẻ</a:t>
            </a:r>
            <a:r>
              <a:rPr lang="en-US" dirty="0"/>
              <a:t>. Nếu </a:t>
            </a:r>
            <a:r>
              <a:rPr lang="en-US" dirty="0" err="1"/>
              <a:t>thành</a:t>
            </a:r>
            <a:r>
              <a:rPr lang="en-US" dirty="0"/>
              <a:t> </a:t>
            </a:r>
            <a:r>
              <a:rPr lang="en-US" dirty="0" err="1"/>
              <a:t>công</a:t>
            </a:r>
            <a:r>
              <a:rPr lang="en-US" dirty="0"/>
              <a:t> sẽ return id của </a:t>
            </a:r>
            <a:r>
              <a:rPr lang="en-US" dirty="0" err="1"/>
              <a:t>vùng</a:t>
            </a:r>
            <a:r>
              <a:rPr lang="en-US" dirty="0"/>
              <a:t> </a:t>
            </a:r>
            <a:r>
              <a:rPr lang="en-US" dirty="0" err="1"/>
              <a:t>nhớ</a:t>
            </a:r>
            <a:r>
              <a:rPr lang="en-US" dirty="0"/>
              <a:t> đó.</a:t>
            </a:r>
          </a:p>
          <a:p>
            <a:pPr lvl="0"/>
            <a:r>
              <a:rPr lang="en-US" dirty="0"/>
              <a:t>IPC_CREAT</a:t>
            </a:r>
          </a:p>
          <a:p>
            <a:pPr lvl="0"/>
            <a:r>
              <a:rPr lang="en-US" dirty="0"/>
              <a:t>PROT_READ | PROT_WRITE</a:t>
            </a:r>
          </a:p>
          <a:p>
            <a:pPr lvl="0"/>
            <a:r>
              <a:rPr lang="en-US" dirty="0"/>
              <a:t>Permission like a file</a:t>
            </a:r>
          </a:p>
        </p:txBody>
      </p:sp>
    </p:spTree>
    <p:extLst>
      <p:ext uri="{BB962C8B-B14F-4D97-AF65-F5344CB8AC3E}">
        <p14:creationId xmlns:p14="http://schemas.microsoft.com/office/powerpoint/2010/main" val="1110986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Map shared memory to process address space</a:t>
            </a:r>
          </a:p>
        </p:txBody>
      </p:sp>
      <p:sp>
        <p:nvSpPr>
          <p:cNvPr id="3" name="Text Placeholder 2"/>
          <p:cNvSpPr>
            <a:spLocks noGrp="1"/>
          </p:cNvSpPr>
          <p:nvPr>
            <p:ph idx="1"/>
          </p:nvPr>
        </p:nvSpPr>
        <p:spPr/>
        <p:txBody>
          <a:bodyPr>
            <a:normAutofit fontScale="92500" lnSpcReduction="20000"/>
          </a:bodyPr>
          <a:lstStyle/>
          <a:p>
            <a:pPr lvl="0"/>
            <a:r>
              <a:rPr lang="en-US" dirty="0"/>
              <a:t>void *</a:t>
            </a:r>
            <a:r>
              <a:rPr lang="en-US" dirty="0" err="1"/>
              <a:t>shmat</a:t>
            </a:r>
            <a:r>
              <a:rPr lang="en-US" dirty="0"/>
              <a:t>(int </a:t>
            </a:r>
            <a:r>
              <a:rPr lang="en-US" dirty="0" err="1"/>
              <a:t>shmid</a:t>
            </a:r>
            <a:r>
              <a:rPr lang="en-US" dirty="0"/>
              <a:t>, const void *</a:t>
            </a:r>
            <a:r>
              <a:rPr lang="en-US" dirty="0" err="1"/>
              <a:t>shmaddr</a:t>
            </a:r>
            <a:r>
              <a:rPr lang="en-US" dirty="0"/>
              <a:t>, int </a:t>
            </a:r>
            <a:r>
              <a:rPr lang="en-US" dirty="0" err="1"/>
              <a:t>shmflg</a:t>
            </a:r>
            <a:r>
              <a:rPr lang="en-US" dirty="0"/>
              <a:t>);</a:t>
            </a:r>
          </a:p>
          <a:p>
            <a:pPr lvl="0"/>
            <a:r>
              <a:rPr lang="en-US" dirty="0" err="1"/>
              <a:t>shmaddr</a:t>
            </a:r>
            <a:r>
              <a:rPr lang="en-US" dirty="0"/>
              <a:t> sẽ </a:t>
            </a:r>
            <a:r>
              <a:rPr lang="en-US" dirty="0" err="1"/>
              <a:t>chỉ</a:t>
            </a:r>
            <a:r>
              <a:rPr lang="en-US" dirty="0"/>
              <a:t> </a:t>
            </a:r>
            <a:r>
              <a:rPr lang="en-US" dirty="0" err="1"/>
              <a:t>định</a:t>
            </a:r>
            <a:r>
              <a:rPr lang="en-US" dirty="0"/>
              <a:t> start </a:t>
            </a:r>
            <a:r>
              <a:rPr lang="en-US" dirty="0" err="1"/>
              <a:t>virutal</a:t>
            </a:r>
            <a:r>
              <a:rPr lang="en-US" dirty="0"/>
              <a:t> address để tìm </a:t>
            </a:r>
            <a:r>
              <a:rPr lang="en-US" dirty="0" err="1"/>
              <a:t>kiếm</a:t>
            </a:r>
            <a:r>
              <a:rPr lang="en-US" dirty="0"/>
              <a:t> </a:t>
            </a:r>
            <a:r>
              <a:rPr lang="en-US" dirty="0" err="1"/>
              <a:t>vùng</a:t>
            </a:r>
            <a:r>
              <a:rPr lang="en-US" dirty="0"/>
              <a:t> mapping</a:t>
            </a:r>
          </a:p>
          <a:p>
            <a:pPr lvl="1"/>
            <a:r>
              <a:rPr lang="en-US" dirty="0" err="1"/>
              <a:t>shmaddr</a:t>
            </a:r>
            <a:r>
              <a:rPr lang="en-US" dirty="0"/>
              <a:t> should be NULL</a:t>
            </a:r>
          </a:p>
          <a:p>
            <a:r>
              <a:rPr lang="en-US" dirty="0" err="1"/>
              <a:t>Shmflg</a:t>
            </a:r>
            <a:endParaRPr lang="en-US" dirty="0"/>
          </a:p>
          <a:p>
            <a:pPr lvl="1"/>
            <a:r>
              <a:rPr lang="en-US" dirty="0" err="1"/>
              <a:t>Chỉ</a:t>
            </a:r>
            <a:r>
              <a:rPr lang="en-US" dirty="0"/>
              <a:t> </a:t>
            </a:r>
            <a:r>
              <a:rPr lang="en-US" dirty="0" err="1"/>
              <a:t>định</a:t>
            </a:r>
            <a:r>
              <a:rPr lang="en-US" dirty="0"/>
              <a:t> </a:t>
            </a:r>
            <a:r>
              <a:rPr lang="en-US" dirty="0" err="1"/>
              <a:t>quyền</a:t>
            </a:r>
            <a:r>
              <a:rPr lang="en-US" dirty="0"/>
              <a:t> của process </a:t>
            </a:r>
            <a:r>
              <a:rPr lang="en-US" dirty="0" err="1"/>
              <a:t>khi</a:t>
            </a:r>
            <a:r>
              <a:rPr lang="en-US" dirty="0"/>
              <a:t> mapping </a:t>
            </a:r>
            <a:r>
              <a:rPr lang="en-US" dirty="0" err="1"/>
              <a:t>vào</a:t>
            </a:r>
            <a:r>
              <a:rPr lang="en-US" dirty="0"/>
              <a:t> shared memory</a:t>
            </a:r>
          </a:p>
          <a:p>
            <a:pPr lvl="1"/>
            <a:r>
              <a:rPr lang="en-US" dirty="0"/>
              <a:t>SHM_RDONLY</a:t>
            </a:r>
          </a:p>
        </p:txBody>
      </p:sp>
    </p:spTree>
    <p:extLst>
      <p:ext uri="{BB962C8B-B14F-4D97-AF65-F5344CB8AC3E}">
        <p14:creationId xmlns:p14="http://schemas.microsoft.com/office/powerpoint/2010/main" val="3750555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t>Unmap</a:t>
            </a:r>
            <a:r>
              <a:rPr lang="en-US" sz="2400" dirty="0"/>
              <a:t> shared memory in process address space</a:t>
            </a:r>
          </a:p>
        </p:txBody>
      </p:sp>
      <p:sp>
        <p:nvSpPr>
          <p:cNvPr id="3" name="Text Placeholder 2"/>
          <p:cNvSpPr>
            <a:spLocks noGrp="1"/>
          </p:cNvSpPr>
          <p:nvPr>
            <p:ph idx="1"/>
          </p:nvPr>
        </p:nvSpPr>
        <p:spPr/>
        <p:txBody>
          <a:bodyPr/>
          <a:lstStyle/>
          <a:p>
            <a:pPr lvl="0"/>
            <a:r>
              <a:rPr lang="en-US" dirty="0"/>
              <a:t>int </a:t>
            </a:r>
            <a:r>
              <a:rPr lang="en-US" dirty="0" err="1"/>
              <a:t>shmdt</a:t>
            </a:r>
            <a:r>
              <a:rPr lang="en-US" dirty="0"/>
              <a:t>(const void *</a:t>
            </a:r>
            <a:r>
              <a:rPr lang="en-US" dirty="0" err="1"/>
              <a:t>shmaddr</a:t>
            </a:r>
            <a:r>
              <a:rPr lang="en-US" dirty="0"/>
              <a:t>)</a:t>
            </a:r>
          </a:p>
          <a:p>
            <a:pPr lvl="1"/>
            <a:r>
              <a:rPr lang="en-US" dirty="0" err="1"/>
              <a:t>Unmap</a:t>
            </a:r>
            <a:r>
              <a:rPr lang="en-US" dirty="0"/>
              <a:t> virtual address của shared memory </a:t>
            </a:r>
            <a:r>
              <a:rPr lang="en-US" dirty="0" err="1"/>
              <a:t>ra</a:t>
            </a:r>
            <a:r>
              <a:rPr lang="en-US" dirty="0"/>
              <a:t> </a:t>
            </a:r>
            <a:r>
              <a:rPr lang="en-US" dirty="0" err="1"/>
              <a:t>khỏi</a:t>
            </a:r>
            <a:r>
              <a:rPr lang="en-US" dirty="0"/>
              <a:t> address space của process</a:t>
            </a:r>
          </a:p>
        </p:txBody>
      </p:sp>
    </p:spTree>
    <p:extLst>
      <p:ext uri="{BB962C8B-B14F-4D97-AF65-F5344CB8AC3E}">
        <p14:creationId xmlns:p14="http://schemas.microsoft.com/office/powerpoint/2010/main" val="363396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4" name="Content Placeholder 3"/>
          <p:cNvSpPr>
            <a:spLocks noGrp="1"/>
          </p:cNvSpPr>
          <p:nvPr>
            <p:ph idx="1"/>
          </p:nvPr>
        </p:nvSpPr>
        <p:spPr/>
        <p:txBody>
          <a:bodyPr/>
          <a:lstStyle/>
          <a:p>
            <a:r>
              <a:rPr lang="en-US" dirty="0"/>
              <a:t>Memory page structure</a:t>
            </a:r>
          </a:p>
          <a:p>
            <a:r>
              <a:rPr lang="en-US" dirty="0" err="1"/>
              <a:t>Shm</a:t>
            </a:r>
            <a:r>
              <a:rPr lang="en-US" dirty="0"/>
              <a:t> API</a:t>
            </a:r>
          </a:p>
          <a:p>
            <a:r>
              <a:rPr lang="en-US" dirty="0"/>
              <a:t>MMAP API</a:t>
            </a:r>
          </a:p>
          <a:p>
            <a:r>
              <a:rPr lang="en-US" dirty="0"/>
              <a:t>Practice</a:t>
            </a:r>
          </a:p>
          <a:p>
            <a:endParaRPr lang="en-US" dirty="0"/>
          </a:p>
        </p:txBody>
      </p:sp>
    </p:spTree>
    <p:extLst>
      <p:ext uri="{BB962C8B-B14F-4D97-AF65-F5344CB8AC3E}">
        <p14:creationId xmlns:p14="http://schemas.microsoft.com/office/powerpoint/2010/main" val="481402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Destroy shared memory</a:t>
            </a:r>
          </a:p>
        </p:txBody>
      </p:sp>
      <p:sp>
        <p:nvSpPr>
          <p:cNvPr id="3" name="Text Placeholder 2"/>
          <p:cNvSpPr>
            <a:spLocks noGrp="1"/>
          </p:cNvSpPr>
          <p:nvPr>
            <p:ph idx="1"/>
          </p:nvPr>
        </p:nvSpPr>
        <p:spPr/>
        <p:txBody>
          <a:bodyPr>
            <a:normAutofit fontScale="92500" lnSpcReduction="10000"/>
          </a:bodyPr>
          <a:lstStyle/>
          <a:p>
            <a:pPr lvl="0"/>
            <a:r>
              <a:rPr lang="en-US" dirty="0"/>
              <a:t>int </a:t>
            </a:r>
            <a:r>
              <a:rPr lang="en-US" dirty="0" err="1"/>
              <a:t>shmctl</a:t>
            </a:r>
            <a:r>
              <a:rPr lang="en-US" dirty="0"/>
              <a:t>(int </a:t>
            </a:r>
            <a:r>
              <a:rPr lang="en-US" dirty="0" err="1"/>
              <a:t>shmid</a:t>
            </a:r>
            <a:r>
              <a:rPr lang="en-US" dirty="0"/>
              <a:t>, int </a:t>
            </a:r>
            <a:r>
              <a:rPr lang="en-US" dirty="0" err="1"/>
              <a:t>cmd</a:t>
            </a:r>
            <a:r>
              <a:rPr lang="en-US" dirty="0"/>
              <a:t>, </a:t>
            </a:r>
            <a:r>
              <a:rPr lang="en-US" dirty="0" err="1"/>
              <a:t>struct</a:t>
            </a:r>
            <a:r>
              <a:rPr lang="en-US" dirty="0"/>
              <a:t> </a:t>
            </a:r>
            <a:r>
              <a:rPr lang="en-US" dirty="0" err="1"/>
              <a:t>shmid_ds</a:t>
            </a:r>
            <a:r>
              <a:rPr lang="en-US" dirty="0"/>
              <a:t> *buf)</a:t>
            </a:r>
          </a:p>
          <a:p>
            <a:pPr lvl="1"/>
            <a:r>
              <a:rPr lang="en-US" dirty="0" err="1"/>
              <a:t>Thực</a:t>
            </a:r>
            <a:r>
              <a:rPr lang="en-US" dirty="0"/>
              <a:t> </a:t>
            </a:r>
            <a:r>
              <a:rPr lang="en-US" dirty="0" err="1"/>
              <a:t>hiện</a:t>
            </a:r>
            <a:r>
              <a:rPr lang="en-US" dirty="0"/>
              <a:t> </a:t>
            </a:r>
            <a:r>
              <a:rPr lang="en-US" dirty="0" err="1"/>
              <a:t>thao</a:t>
            </a:r>
            <a:r>
              <a:rPr lang="en-US" dirty="0"/>
              <a:t> tác trong tham </a:t>
            </a:r>
            <a:r>
              <a:rPr lang="en-US" dirty="0" err="1"/>
              <a:t>số</a:t>
            </a:r>
            <a:r>
              <a:rPr lang="en-US" dirty="0"/>
              <a:t> </a:t>
            </a:r>
            <a:r>
              <a:rPr lang="en-US" dirty="0" err="1"/>
              <a:t>cmd</a:t>
            </a:r>
            <a:r>
              <a:rPr lang="en-US" dirty="0"/>
              <a:t> </a:t>
            </a:r>
            <a:r>
              <a:rPr lang="en-US" dirty="0" err="1"/>
              <a:t>lên</a:t>
            </a:r>
            <a:r>
              <a:rPr lang="en-US" dirty="0"/>
              <a:t> </a:t>
            </a:r>
            <a:r>
              <a:rPr lang="en-US" dirty="0" err="1"/>
              <a:t>vùng</a:t>
            </a:r>
            <a:r>
              <a:rPr lang="en-US" dirty="0"/>
              <a:t> </a:t>
            </a:r>
            <a:r>
              <a:rPr lang="en-US" dirty="0" err="1"/>
              <a:t>nhớ</a:t>
            </a:r>
            <a:r>
              <a:rPr lang="en-US" dirty="0"/>
              <a:t> </a:t>
            </a:r>
            <a:r>
              <a:rPr lang="en-US" dirty="0" err="1"/>
              <a:t>shmid</a:t>
            </a:r>
            <a:endParaRPr lang="en-US" dirty="0"/>
          </a:p>
          <a:p>
            <a:pPr lvl="0"/>
            <a:r>
              <a:rPr lang="en-US" dirty="0"/>
              <a:t>IPC_RMID</a:t>
            </a:r>
          </a:p>
          <a:p>
            <a:pPr lvl="1"/>
            <a:r>
              <a:rPr lang="vi-VN" dirty="0"/>
              <a:t>Nếu cmd truyền vào là IPC_RMID thì vùng shared memory sẽ được đánh giấu cần phải destroy. Sau khi process cuối cùng detach khỏi vùng nhớ thì os sẽ free nó đi.</a:t>
            </a:r>
            <a:endParaRPr lang="en-US" dirty="0"/>
          </a:p>
        </p:txBody>
      </p:sp>
    </p:spTree>
    <p:extLst>
      <p:ext uri="{BB962C8B-B14F-4D97-AF65-F5344CB8AC3E}">
        <p14:creationId xmlns:p14="http://schemas.microsoft.com/office/powerpoint/2010/main" val="3311442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code</a:t>
            </a:r>
          </a:p>
        </p:txBody>
      </p:sp>
      <p:pic>
        <p:nvPicPr>
          <p:cNvPr id="5" name="Content Placeholder 4"/>
          <p:cNvPicPr>
            <a:picLocks noGrp="1" noChangeAspect="1"/>
          </p:cNvPicPr>
          <p:nvPr>
            <p:ph idx="1"/>
          </p:nvPr>
        </p:nvPicPr>
        <p:blipFill>
          <a:blip r:embed="rId2"/>
          <a:stretch>
            <a:fillRect/>
          </a:stretch>
        </p:blipFill>
        <p:spPr>
          <a:xfrm>
            <a:off x="2533047" y="802382"/>
            <a:ext cx="4077905" cy="3722687"/>
          </a:xfrm>
          <a:prstGeom prst="rect">
            <a:avLst/>
          </a:prstGeom>
        </p:spPr>
      </p:pic>
    </p:spTree>
    <p:extLst>
      <p:ext uri="{BB962C8B-B14F-4D97-AF65-F5344CB8AC3E}">
        <p14:creationId xmlns:p14="http://schemas.microsoft.com/office/powerpoint/2010/main" val="4007002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Practice with shm API</a:t>
            </a:r>
          </a:p>
        </p:txBody>
      </p:sp>
      <p:sp>
        <p:nvSpPr>
          <p:cNvPr id="4" name="Content Placeholder 3"/>
          <p:cNvSpPr>
            <a:spLocks noGrp="1"/>
          </p:cNvSpPr>
          <p:nvPr>
            <p:ph idx="1"/>
          </p:nvPr>
        </p:nvSpPr>
        <p:spPr/>
        <p:txBody>
          <a:bodyPr/>
          <a:lstStyle/>
          <a:p>
            <a:r>
              <a:rPr lang="en-US" dirty="0" err="1"/>
              <a:t>Viết</a:t>
            </a:r>
            <a:r>
              <a:rPr lang="en-US" dirty="0"/>
              <a:t> lại </a:t>
            </a:r>
            <a:r>
              <a:rPr lang="en-US" dirty="0" err="1"/>
              <a:t>ứng</a:t>
            </a:r>
            <a:r>
              <a:rPr lang="en-US" dirty="0"/>
              <a:t> dụng chat client server </a:t>
            </a:r>
            <a:r>
              <a:rPr lang="en-US" dirty="0" err="1"/>
              <a:t>chạy</a:t>
            </a:r>
            <a:r>
              <a:rPr lang="en-US" dirty="0"/>
              <a:t> trên </a:t>
            </a:r>
            <a:r>
              <a:rPr lang="en-US" dirty="0" err="1"/>
              <a:t>cùng</a:t>
            </a:r>
            <a:r>
              <a:rPr lang="en-US" dirty="0"/>
              <a:t> 1 </a:t>
            </a:r>
            <a:r>
              <a:rPr lang="en-US" dirty="0" err="1"/>
              <a:t>máy</a:t>
            </a:r>
            <a:r>
              <a:rPr lang="en-US" dirty="0"/>
              <a:t> </a:t>
            </a:r>
            <a:r>
              <a:rPr lang="en-US" dirty="0" err="1"/>
              <a:t>tính</a:t>
            </a:r>
            <a:r>
              <a:rPr lang="en-US" dirty="0"/>
              <a:t>. Sử dụng shared memory </a:t>
            </a:r>
            <a:r>
              <a:rPr lang="en-US" dirty="0" err="1"/>
              <a:t>để</a:t>
            </a:r>
            <a:r>
              <a:rPr lang="en-US" dirty="0"/>
              <a:t> </a:t>
            </a:r>
            <a:r>
              <a:rPr lang="en-US" dirty="0" err="1"/>
              <a:t>giao</a:t>
            </a:r>
            <a:r>
              <a:rPr lang="en-US" dirty="0"/>
              <a:t> </a:t>
            </a:r>
            <a:r>
              <a:rPr lang="en-US" dirty="0" err="1"/>
              <a:t>tiếp</a:t>
            </a:r>
            <a:r>
              <a:rPr lang="en-US" dirty="0"/>
              <a:t> với </a:t>
            </a:r>
            <a:r>
              <a:rPr lang="en-US" dirty="0" err="1"/>
              <a:t>nhau</a:t>
            </a:r>
            <a:r>
              <a:rPr lang="en-US" dirty="0"/>
              <a:t>.</a:t>
            </a:r>
          </a:p>
        </p:txBody>
      </p:sp>
    </p:spTree>
    <p:extLst>
      <p:ext uri="{BB962C8B-B14F-4D97-AF65-F5344CB8AC3E}">
        <p14:creationId xmlns:p14="http://schemas.microsoft.com/office/powerpoint/2010/main" val="2209228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Compare shm and mmap API</a:t>
            </a:r>
          </a:p>
        </p:txBody>
      </p:sp>
      <p:sp>
        <p:nvSpPr>
          <p:cNvPr id="4" name="Text Placeholder 3"/>
          <p:cNvSpPr>
            <a:spLocks noGrp="1"/>
          </p:cNvSpPr>
          <p:nvPr>
            <p:ph type="body" idx="1"/>
          </p:nvPr>
        </p:nvSpPr>
        <p:spPr/>
        <p:txBody>
          <a:bodyPr/>
          <a:lstStyle/>
          <a:p>
            <a:r>
              <a:rPr lang="en-US" dirty="0" err="1"/>
              <a:t>Shm</a:t>
            </a:r>
            <a:r>
              <a:rPr lang="en-US" dirty="0"/>
              <a:t> </a:t>
            </a:r>
            <a:r>
              <a:rPr lang="en-US" dirty="0" err="1"/>
              <a:t>api</a:t>
            </a:r>
            <a:endParaRPr lang="en-US" dirty="0"/>
          </a:p>
        </p:txBody>
      </p:sp>
      <p:sp>
        <p:nvSpPr>
          <p:cNvPr id="5" name="Content Placeholder 4"/>
          <p:cNvSpPr>
            <a:spLocks noGrp="1"/>
          </p:cNvSpPr>
          <p:nvPr>
            <p:ph sz="half" idx="2"/>
          </p:nvPr>
        </p:nvSpPr>
        <p:spPr/>
        <p:txBody>
          <a:bodyPr/>
          <a:lstStyle/>
          <a:p>
            <a:endParaRPr lang="en-US" dirty="0"/>
          </a:p>
        </p:txBody>
      </p:sp>
      <p:sp>
        <p:nvSpPr>
          <p:cNvPr id="6" name="Text Placeholder 5"/>
          <p:cNvSpPr>
            <a:spLocks noGrp="1"/>
          </p:cNvSpPr>
          <p:nvPr>
            <p:ph type="body" sz="quarter" idx="3"/>
          </p:nvPr>
        </p:nvSpPr>
        <p:spPr/>
        <p:txBody>
          <a:bodyPr/>
          <a:lstStyle/>
          <a:p>
            <a:r>
              <a:rPr lang="en-US" dirty="0" err="1"/>
              <a:t>Mmap</a:t>
            </a:r>
            <a:r>
              <a:rPr lang="en-US" dirty="0"/>
              <a:t> </a:t>
            </a:r>
            <a:r>
              <a:rPr lang="en-US" dirty="0" err="1"/>
              <a:t>api</a:t>
            </a:r>
            <a:endParaRPr lang="en-US" dirty="0"/>
          </a:p>
        </p:txBody>
      </p:sp>
      <p:sp>
        <p:nvSpPr>
          <p:cNvPr id="7" name="Content Placeholder 6"/>
          <p:cNvSpPr>
            <a:spLocks noGrp="1"/>
          </p:cNvSpPr>
          <p:nvPr>
            <p:ph sz="quarter" idx="4"/>
          </p:nvPr>
        </p:nvSpPr>
        <p:spPr/>
        <p:txBody>
          <a:bodyPr/>
          <a:lstStyle/>
          <a:p>
            <a:endParaRPr lang="en-US" dirty="0"/>
          </a:p>
        </p:txBody>
      </p:sp>
      <p:pic>
        <p:nvPicPr>
          <p:cNvPr id="8" name="Picture 7"/>
          <p:cNvPicPr>
            <a:picLocks noChangeAspect="1"/>
          </p:cNvPicPr>
          <p:nvPr/>
        </p:nvPicPr>
        <p:blipFill>
          <a:blip r:embed="rId2"/>
          <a:stretch>
            <a:fillRect/>
          </a:stretch>
        </p:blipFill>
        <p:spPr>
          <a:xfrm>
            <a:off x="457200" y="1340212"/>
            <a:ext cx="3899647" cy="885777"/>
          </a:xfrm>
          <a:prstGeom prst="rect">
            <a:avLst/>
          </a:prstGeom>
        </p:spPr>
      </p:pic>
      <p:pic>
        <p:nvPicPr>
          <p:cNvPr id="9" name="Picture 8"/>
          <p:cNvPicPr>
            <a:picLocks noChangeAspect="1"/>
          </p:cNvPicPr>
          <p:nvPr/>
        </p:nvPicPr>
        <p:blipFill>
          <a:blip r:embed="rId3"/>
          <a:stretch>
            <a:fillRect/>
          </a:stretch>
        </p:blipFill>
        <p:spPr>
          <a:xfrm>
            <a:off x="4840941" y="1340212"/>
            <a:ext cx="3845860" cy="806847"/>
          </a:xfrm>
          <a:prstGeom prst="rect">
            <a:avLst/>
          </a:prstGeom>
        </p:spPr>
      </p:pic>
    </p:spTree>
    <p:extLst>
      <p:ext uri="{BB962C8B-B14F-4D97-AF65-F5344CB8AC3E}">
        <p14:creationId xmlns:p14="http://schemas.microsoft.com/office/powerpoint/2010/main" val="1560483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 work</a:t>
            </a:r>
          </a:p>
        </p:txBody>
      </p:sp>
      <p:sp>
        <p:nvSpPr>
          <p:cNvPr id="4" name="Content Placeholder 3"/>
          <p:cNvSpPr>
            <a:spLocks noGrp="1"/>
          </p:cNvSpPr>
          <p:nvPr>
            <p:ph idx="1"/>
          </p:nvPr>
        </p:nvSpPr>
        <p:spPr/>
        <p:txBody>
          <a:bodyPr>
            <a:normAutofit fontScale="77500" lnSpcReduction="20000"/>
          </a:bodyPr>
          <a:lstStyle/>
          <a:p>
            <a:r>
              <a:rPr lang="en-US" dirty="0" err="1"/>
              <a:t>Viết</a:t>
            </a:r>
            <a:r>
              <a:rPr lang="en-US" dirty="0"/>
              <a:t> </a:t>
            </a:r>
            <a:r>
              <a:rPr lang="en-US" dirty="0" err="1"/>
              <a:t>chương</a:t>
            </a:r>
            <a:r>
              <a:rPr lang="en-US" dirty="0"/>
              <a:t> trình </a:t>
            </a:r>
            <a:r>
              <a:rPr lang="en-US" dirty="0" err="1"/>
              <a:t>giả</a:t>
            </a:r>
            <a:r>
              <a:rPr lang="en-US" dirty="0"/>
              <a:t> </a:t>
            </a:r>
            <a:r>
              <a:rPr lang="en-US" dirty="0" err="1"/>
              <a:t>lập</a:t>
            </a:r>
            <a:r>
              <a:rPr lang="en-US" dirty="0"/>
              <a:t> </a:t>
            </a:r>
            <a:r>
              <a:rPr lang="en-US" dirty="0" err="1"/>
              <a:t>mô</a:t>
            </a:r>
            <a:r>
              <a:rPr lang="en-US" dirty="0"/>
              <a:t> </a:t>
            </a:r>
            <a:r>
              <a:rPr lang="en-US" dirty="0" err="1"/>
              <a:t>hình</a:t>
            </a:r>
            <a:r>
              <a:rPr lang="en-US" dirty="0"/>
              <a:t> client server. </a:t>
            </a:r>
            <a:r>
              <a:rPr lang="en-US" dirty="0" err="1"/>
              <a:t>Giữa</a:t>
            </a:r>
            <a:r>
              <a:rPr lang="en-US" dirty="0"/>
              <a:t> 2 </a:t>
            </a:r>
            <a:r>
              <a:rPr lang="en-US" dirty="0" err="1"/>
              <a:t>chương</a:t>
            </a:r>
            <a:r>
              <a:rPr lang="en-US" dirty="0"/>
              <a:t> trình chia </a:t>
            </a:r>
            <a:r>
              <a:rPr lang="en-US" dirty="0" err="1"/>
              <a:t>sẻ</a:t>
            </a:r>
            <a:r>
              <a:rPr lang="en-US" dirty="0"/>
              <a:t> chung </a:t>
            </a:r>
            <a:r>
              <a:rPr lang="en-US" dirty="0" err="1"/>
              <a:t>nhau</a:t>
            </a:r>
            <a:r>
              <a:rPr lang="en-US" dirty="0"/>
              <a:t> 1 </a:t>
            </a:r>
            <a:r>
              <a:rPr lang="en-US" dirty="0" err="1"/>
              <a:t>vùng</a:t>
            </a:r>
            <a:r>
              <a:rPr lang="en-US" dirty="0"/>
              <a:t> </a:t>
            </a:r>
            <a:r>
              <a:rPr lang="en-US" dirty="0" err="1"/>
              <a:t>nhớ</a:t>
            </a:r>
            <a:r>
              <a:rPr lang="en-US" dirty="0"/>
              <a:t> (</a:t>
            </a:r>
            <a:r>
              <a:rPr lang="en-US" dirty="0" err="1"/>
              <a:t>vùng</a:t>
            </a:r>
            <a:r>
              <a:rPr lang="en-US" dirty="0"/>
              <a:t> </a:t>
            </a:r>
            <a:r>
              <a:rPr lang="en-US" dirty="0" err="1"/>
              <a:t>nhớ</a:t>
            </a:r>
            <a:r>
              <a:rPr lang="en-US" dirty="0"/>
              <a:t> data được </a:t>
            </a:r>
            <a:r>
              <a:rPr lang="en-US" dirty="0" err="1"/>
              <a:t>tạo</a:t>
            </a:r>
            <a:r>
              <a:rPr lang="en-US" dirty="0"/>
              <a:t> </a:t>
            </a:r>
            <a:r>
              <a:rPr lang="en-US" dirty="0" err="1"/>
              <a:t>ra</a:t>
            </a:r>
            <a:r>
              <a:rPr lang="en-US" dirty="0"/>
              <a:t> </a:t>
            </a:r>
            <a:r>
              <a:rPr lang="en-US" dirty="0" err="1"/>
              <a:t>bởi</a:t>
            </a:r>
            <a:r>
              <a:rPr lang="en-US" dirty="0"/>
              <a:t> server). Data được define </a:t>
            </a:r>
            <a:r>
              <a:rPr lang="en-US" dirty="0" err="1"/>
              <a:t>theo</a:t>
            </a:r>
            <a:r>
              <a:rPr lang="en-US" dirty="0"/>
              <a:t> </a:t>
            </a:r>
            <a:r>
              <a:rPr lang="en-US" dirty="0" err="1"/>
              <a:t>struct</a:t>
            </a:r>
            <a:r>
              <a:rPr lang="en-US" dirty="0"/>
              <a:t> sau:</a:t>
            </a:r>
          </a:p>
          <a:p>
            <a:pPr marL="457200" lvl="1" indent="0">
              <a:buNone/>
            </a:pPr>
            <a:r>
              <a:rPr lang="en-US" sz="1400" dirty="0" err="1"/>
              <a:t>Struct</a:t>
            </a:r>
            <a:r>
              <a:rPr lang="en-US" sz="1400" dirty="0"/>
              <a:t> data {</a:t>
            </a:r>
          </a:p>
          <a:p>
            <a:pPr marL="457200" lvl="1" indent="0">
              <a:buNone/>
            </a:pPr>
            <a:r>
              <a:rPr lang="en-US" sz="1400" dirty="0"/>
              <a:t>	char name[25];</a:t>
            </a:r>
          </a:p>
          <a:p>
            <a:pPr marL="457200" lvl="1" indent="0">
              <a:buNone/>
            </a:pPr>
            <a:r>
              <a:rPr lang="en-US" sz="1400" dirty="0"/>
              <a:t>	int </a:t>
            </a:r>
            <a:r>
              <a:rPr lang="en-US" sz="1400" dirty="0" err="1"/>
              <a:t>tuoi</a:t>
            </a:r>
            <a:r>
              <a:rPr lang="en-US" sz="1400" dirty="0"/>
              <a:t>;</a:t>
            </a:r>
          </a:p>
          <a:p>
            <a:pPr marL="457200" lvl="1" indent="0">
              <a:buNone/>
            </a:pPr>
            <a:r>
              <a:rPr lang="en-US" sz="1400" dirty="0"/>
              <a:t>}</a:t>
            </a:r>
          </a:p>
          <a:p>
            <a:pPr>
              <a:buFont typeface="Arial" panose="020B0604020202020204" pitchFamily="34" charset="0"/>
              <a:buChar char="•"/>
            </a:pPr>
            <a:r>
              <a:rPr lang="en-US" dirty="0" err="1"/>
              <a:t>Đa</a:t>
            </a:r>
            <a:r>
              <a:rPr lang="en-US" dirty="0"/>
              <a:t> </a:t>
            </a:r>
            <a:r>
              <a:rPr lang="en-US" dirty="0" err="1"/>
              <a:t>số</a:t>
            </a:r>
            <a:r>
              <a:rPr lang="en-US" dirty="0"/>
              <a:t> thời gian, server sẽ </a:t>
            </a:r>
            <a:r>
              <a:rPr lang="en-US" dirty="0" err="1"/>
              <a:t>ngủ</a:t>
            </a:r>
            <a:r>
              <a:rPr lang="en-US" dirty="0"/>
              <a:t>. Client sẽ </a:t>
            </a:r>
            <a:r>
              <a:rPr lang="en-US" dirty="0" err="1"/>
              <a:t>yêu</a:t>
            </a:r>
            <a:r>
              <a:rPr lang="en-US" dirty="0"/>
              <a:t> </a:t>
            </a:r>
            <a:r>
              <a:rPr lang="en-US" dirty="0" err="1"/>
              <a:t>cầu</a:t>
            </a:r>
            <a:r>
              <a:rPr lang="en-US" dirty="0"/>
              <a:t> user </a:t>
            </a:r>
            <a:r>
              <a:rPr lang="en-US" dirty="0" err="1"/>
              <a:t>nhập</a:t>
            </a:r>
            <a:r>
              <a:rPr lang="en-US" dirty="0"/>
              <a:t> thông tin </a:t>
            </a:r>
            <a:r>
              <a:rPr lang="en-US" dirty="0" err="1"/>
              <a:t>tên</a:t>
            </a:r>
            <a:r>
              <a:rPr lang="en-US" dirty="0"/>
              <a:t>, </a:t>
            </a:r>
            <a:r>
              <a:rPr lang="en-US" dirty="0" err="1"/>
              <a:t>tuổi</a:t>
            </a:r>
            <a:r>
              <a:rPr lang="en-US" dirty="0"/>
              <a:t>. Sau </a:t>
            </a:r>
            <a:r>
              <a:rPr lang="en-US" dirty="0" err="1"/>
              <a:t>khi</a:t>
            </a:r>
            <a:r>
              <a:rPr lang="en-US" dirty="0"/>
              <a:t> </a:t>
            </a:r>
            <a:r>
              <a:rPr lang="en-US" dirty="0" err="1"/>
              <a:t>nhập</a:t>
            </a:r>
            <a:r>
              <a:rPr lang="en-US" dirty="0"/>
              <a:t> </a:t>
            </a:r>
            <a:r>
              <a:rPr lang="en-US" dirty="0" err="1"/>
              <a:t>xong</a:t>
            </a:r>
            <a:r>
              <a:rPr lang="en-US" dirty="0"/>
              <a:t> client sẽ gửi signal </a:t>
            </a:r>
            <a:r>
              <a:rPr lang="en-US" dirty="0" err="1"/>
              <a:t>để</a:t>
            </a:r>
            <a:r>
              <a:rPr lang="en-US" dirty="0"/>
              <a:t> wake up server </a:t>
            </a:r>
            <a:r>
              <a:rPr lang="en-US" dirty="0" err="1"/>
              <a:t>dậy</a:t>
            </a:r>
            <a:r>
              <a:rPr lang="en-US" dirty="0"/>
              <a:t>. Server </a:t>
            </a:r>
            <a:r>
              <a:rPr lang="en-US" dirty="0" err="1"/>
              <a:t>khi</a:t>
            </a:r>
            <a:r>
              <a:rPr lang="en-US" dirty="0"/>
              <a:t> </a:t>
            </a:r>
            <a:r>
              <a:rPr lang="en-US" dirty="0" err="1"/>
              <a:t>tỉnh</a:t>
            </a:r>
            <a:r>
              <a:rPr lang="en-US" dirty="0"/>
              <a:t> </a:t>
            </a:r>
            <a:r>
              <a:rPr lang="en-US" dirty="0" err="1"/>
              <a:t>dậy</a:t>
            </a:r>
            <a:r>
              <a:rPr lang="en-US" dirty="0"/>
              <a:t> sẽ lấy thông tin từ share memory và </a:t>
            </a:r>
            <a:r>
              <a:rPr lang="en-US" dirty="0" err="1"/>
              <a:t>ghi</a:t>
            </a:r>
            <a:r>
              <a:rPr lang="en-US" dirty="0"/>
              <a:t> </a:t>
            </a:r>
            <a:r>
              <a:rPr lang="en-US" dirty="0" err="1"/>
              <a:t>vào</a:t>
            </a:r>
            <a:r>
              <a:rPr lang="en-US" dirty="0"/>
              <a:t> log file.</a:t>
            </a:r>
          </a:p>
          <a:p>
            <a:pPr>
              <a:buFont typeface="Arial" panose="020B0604020202020204" pitchFamily="34" charset="0"/>
              <a:buChar char="•"/>
            </a:pPr>
            <a:r>
              <a:rPr lang="en-US" dirty="0"/>
              <a:t>Server và client được </a:t>
            </a:r>
            <a:r>
              <a:rPr lang="en-US" dirty="0" err="1"/>
              <a:t>viết</a:t>
            </a:r>
            <a:r>
              <a:rPr lang="en-US" dirty="0"/>
              <a:t> trên 2 file C </a:t>
            </a:r>
            <a:r>
              <a:rPr lang="en-US" dirty="0" err="1"/>
              <a:t>riêng</a:t>
            </a:r>
            <a:r>
              <a:rPr lang="en-US" dirty="0"/>
              <a:t>, không sử </a:t>
            </a:r>
            <a:r>
              <a:rPr lang="en-US"/>
              <a:t>dụng fork.</a:t>
            </a:r>
            <a:endParaRPr lang="en-US" dirty="0"/>
          </a:p>
        </p:txBody>
      </p:sp>
    </p:spTree>
    <p:extLst>
      <p:ext uri="{BB962C8B-B14F-4D97-AF65-F5344CB8AC3E}">
        <p14:creationId xmlns:p14="http://schemas.microsoft.com/office/powerpoint/2010/main" val="3443236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a:solidFill>
                  <a:schemeClr val="accent6">
                    <a:lumMod val="75000"/>
                  </a:schemeClr>
                </a:solidFill>
                <a:cs typeface="Arial"/>
              </a:rPr>
              <a:t>Thank you</a:t>
            </a:r>
          </a:p>
        </p:txBody>
      </p:sp>
      <p:sp>
        <p:nvSpPr>
          <p:cNvPr id="4" name="Footer Placeholder 3"/>
          <p:cNvSpPr>
            <a:spLocks noGrp="1"/>
          </p:cNvSpPr>
          <p:nvPr>
            <p:ph type="ftr" sz="quarter" idx="11"/>
          </p:nvPr>
        </p:nvSpPr>
        <p:spPr/>
        <p:txBody>
          <a:bodyPr/>
          <a:lstStyle/>
          <a:p>
            <a:r>
              <a:rPr lang="en-US"/>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25</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memory page structure</a:t>
            </a:r>
          </a:p>
        </p:txBody>
      </p:sp>
      <p:sp>
        <p:nvSpPr>
          <p:cNvPr id="4" name="Content Placeholder 3"/>
          <p:cNvSpPr>
            <a:spLocks noGrp="1"/>
          </p:cNvSpPr>
          <p:nvPr>
            <p:ph idx="1"/>
          </p:nvPr>
        </p:nvSpPr>
        <p:spPr/>
        <p:txBody>
          <a:bodyPr/>
          <a:lstStyle/>
          <a:p>
            <a:r>
              <a:rPr lang="en-US" dirty="0" err="1"/>
              <a:t>Struct</a:t>
            </a:r>
            <a:r>
              <a:rPr lang="en-US" dirty="0"/>
              <a:t> page</a:t>
            </a:r>
          </a:p>
          <a:p>
            <a:pPr lvl="1"/>
            <a:r>
              <a:rPr lang="en-US" sz="1800" dirty="0"/>
              <a:t>include/</a:t>
            </a:r>
            <a:r>
              <a:rPr lang="en-US" sz="1800" dirty="0" err="1"/>
              <a:t>linux</a:t>
            </a:r>
            <a:r>
              <a:rPr lang="en-US" sz="1800" dirty="0"/>
              <a:t>/</a:t>
            </a:r>
            <a:r>
              <a:rPr lang="en-US" sz="1800" dirty="0" err="1"/>
              <a:t>mm_types.h</a:t>
            </a:r>
            <a:endParaRPr lang="en-US" sz="1800" dirty="0"/>
          </a:p>
          <a:p>
            <a:r>
              <a:rPr lang="en-US" dirty="0"/>
              <a:t>Permission</a:t>
            </a:r>
          </a:p>
          <a:p>
            <a:r>
              <a:rPr lang="en-US" dirty="0"/>
              <a:t>Flag</a:t>
            </a:r>
          </a:p>
        </p:txBody>
      </p:sp>
      <p:pic>
        <p:nvPicPr>
          <p:cNvPr id="1026" name="Picture 2" descr="Linux Memory Management – Virtual Memory and Demand Paging">
            <a:extLst>
              <a:ext uri="{FF2B5EF4-FFF2-40B4-BE49-F238E27FC236}">
                <a16:creationId xmlns:a16="http://schemas.microsoft.com/office/drawing/2014/main" id="{E9997E4C-333B-7424-A308-A8DC113E7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286" y="904875"/>
            <a:ext cx="4701519" cy="2991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2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Library support</a:t>
            </a:r>
          </a:p>
        </p:txBody>
      </p:sp>
      <p:sp>
        <p:nvSpPr>
          <p:cNvPr id="3" name="Text Placeholder 2"/>
          <p:cNvSpPr>
            <a:spLocks noGrp="1"/>
          </p:cNvSpPr>
          <p:nvPr>
            <p:ph idx="1"/>
          </p:nvPr>
        </p:nvSpPr>
        <p:spPr/>
        <p:txBody>
          <a:bodyPr/>
          <a:lstStyle/>
          <a:p>
            <a:pPr lvl="0"/>
            <a:r>
              <a:rPr lang="en-US" dirty="0" err="1"/>
              <a:t>shm</a:t>
            </a:r>
            <a:r>
              <a:rPr lang="en-US" dirty="0"/>
              <a:t> API</a:t>
            </a:r>
          </a:p>
          <a:p>
            <a:pPr lvl="1"/>
            <a:r>
              <a:rPr lang="en-US" dirty="0"/>
              <a:t>Old API, support for all Unix like system</a:t>
            </a:r>
          </a:p>
          <a:p>
            <a:pPr lvl="0"/>
            <a:r>
              <a:rPr lang="en-US" dirty="0" err="1"/>
              <a:t>Mmap</a:t>
            </a:r>
            <a:endParaRPr lang="en-US" dirty="0"/>
          </a:p>
          <a:p>
            <a:pPr lvl="1"/>
            <a:r>
              <a:rPr lang="en-US" dirty="0"/>
              <a:t>New API, some Unix like system doesn’t support.</a:t>
            </a:r>
          </a:p>
          <a:p>
            <a:pPr lvl="1"/>
            <a:r>
              <a:rPr lang="en-US" dirty="0"/>
              <a:t>Can use to write in file.</a:t>
            </a:r>
          </a:p>
        </p:txBody>
      </p:sp>
    </p:spTree>
    <p:extLst>
      <p:ext uri="{BB962C8B-B14F-4D97-AF65-F5344CB8AC3E}">
        <p14:creationId xmlns:p14="http://schemas.microsoft.com/office/powerpoint/2010/main" val="1037341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a:blip r:embed="rId2"/>
          <a:srcRect t="13111" b="13111"/>
          <a:stretch>
            <a:fillRect/>
          </a:stretch>
        </p:blipFill>
        <p:spPr>
          <a:xfrm>
            <a:off x="2291750" y="1062226"/>
            <a:ext cx="4539356" cy="2449812"/>
          </a:xfrm>
          <a:prstGeom prst="rect">
            <a:avLst/>
          </a:prstGeom>
        </p:spPr>
      </p:pic>
      <p:sp>
        <p:nvSpPr>
          <p:cNvPr id="5" name="Text Placeholder 4"/>
          <p:cNvSpPr>
            <a:spLocks noGrp="1"/>
          </p:cNvSpPr>
          <p:nvPr>
            <p:ph type="body" sz="half" idx="2"/>
          </p:nvPr>
        </p:nvSpPr>
        <p:spPr/>
        <p:txBody>
          <a:bodyPr/>
          <a:lstStyle/>
          <a:p>
            <a:r>
              <a:rPr lang="en-US" dirty="0" err="1"/>
              <a:t>mmap</a:t>
            </a:r>
            <a:r>
              <a:rPr lang="en-US" dirty="0"/>
              <a:t> API</a:t>
            </a:r>
          </a:p>
        </p:txBody>
      </p:sp>
      <p:sp>
        <p:nvSpPr>
          <p:cNvPr id="2" name="Title 1"/>
          <p:cNvSpPr>
            <a:spLocks noGrp="1"/>
          </p:cNvSpPr>
          <p:nvPr>
            <p:ph type="title" idx="4294967295"/>
          </p:nvPr>
        </p:nvSpPr>
        <p:spPr>
          <a:xfrm>
            <a:off x="0" y="0"/>
            <a:ext cx="6707188" cy="644525"/>
          </a:xfrm>
        </p:spPr>
        <p:txBody>
          <a:bodyPr/>
          <a:lstStyle/>
          <a:p>
            <a:endParaRPr lang="en-US" dirty="0"/>
          </a:p>
        </p:txBody>
      </p:sp>
    </p:spTree>
    <p:extLst>
      <p:ext uri="{BB962C8B-B14F-4D97-AF65-F5344CB8AC3E}">
        <p14:creationId xmlns:p14="http://schemas.microsoft.com/office/powerpoint/2010/main" val="3974698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Sequence diagram to share memory via </a:t>
            </a:r>
            <a:r>
              <a:rPr lang="en-US" sz="2400" dirty="0" err="1"/>
              <a:t>mmap</a:t>
            </a:r>
            <a:r>
              <a:rPr lang="en-US" sz="2400" dirty="0"/>
              <a:t> API</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03510173"/>
              </p:ext>
            </p:extLst>
          </p:nvPr>
        </p:nvGraphicFramePr>
        <p:xfrm>
          <a:off x="457200" y="870857"/>
          <a:ext cx="8229600" cy="3723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2943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file fd</a:t>
            </a:r>
          </a:p>
        </p:txBody>
      </p:sp>
      <p:sp>
        <p:nvSpPr>
          <p:cNvPr id="3" name="Content Placeholder 2"/>
          <p:cNvSpPr>
            <a:spLocks noGrp="1"/>
          </p:cNvSpPr>
          <p:nvPr>
            <p:ph idx="1"/>
          </p:nvPr>
        </p:nvSpPr>
        <p:spPr/>
        <p:txBody>
          <a:bodyPr>
            <a:normAutofit fontScale="92500" lnSpcReduction="10000"/>
          </a:bodyPr>
          <a:lstStyle/>
          <a:p>
            <a:r>
              <a:rPr lang="en-US" dirty="0"/>
              <a:t>#include &lt;sys/</a:t>
            </a:r>
            <a:r>
              <a:rPr lang="en-US" dirty="0" err="1"/>
              <a:t>shm.h</a:t>
            </a:r>
            <a:r>
              <a:rPr lang="en-US" dirty="0"/>
              <a:t>&gt;</a:t>
            </a:r>
          </a:p>
          <a:p>
            <a:r>
              <a:rPr lang="en-US" dirty="0"/>
              <a:t>int </a:t>
            </a:r>
            <a:r>
              <a:rPr lang="en-US" dirty="0" err="1"/>
              <a:t>shm_fd</a:t>
            </a:r>
            <a:r>
              <a:rPr lang="en-US" dirty="0"/>
              <a:t> = </a:t>
            </a:r>
            <a:r>
              <a:rPr lang="en-US" dirty="0" err="1"/>
              <a:t>shm_open</a:t>
            </a:r>
            <a:r>
              <a:rPr lang="en-US" dirty="0"/>
              <a:t>(const char *name, O_CREAT | O_RDRW, 0666)</a:t>
            </a:r>
          </a:p>
          <a:p>
            <a:pPr lvl="1"/>
            <a:r>
              <a:rPr lang="vi-VN" dirty="0"/>
              <a:t>Create file fd để định danh cho vùng shared memory. File fd có thể tạo ra bằng cách open file bình thường, khi đó đọc ghi vào fd sẽ ghi vào file.</a:t>
            </a:r>
            <a:endParaRPr lang="en-US" dirty="0"/>
          </a:p>
          <a:p>
            <a:pPr lvl="1"/>
            <a:r>
              <a:rPr lang="vi-VN" dirty="0"/>
              <a:t>Nếu dùng fd để open(/dev/mem) thì file fd sẽ đại diện cho vùng nhớ vật lý. Kỹ thuật này được dùng để tương tác với thanh ghi</a:t>
            </a:r>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57709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memory size</a:t>
            </a:r>
          </a:p>
        </p:txBody>
      </p:sp>
      <p:sp>
        <p:nvSpPr>
          <p:cNvPr id="3" name="Content Placeholder 2"/>
          <p:cNvSpPr>
            <a:spLocks noGrp="1"/>
          </p:cNvSpPr>
          <p:nvPr>
            <p:ph idx="1"/>
          </p:nvPr>
        </p:nvSpPr>
        <p:spPr/>
        <p:txBody>
          <a:bodyPr>
            <a:normAutofit/>
          </a:bodyPr>
          <a:lstStyle/>
          <a:p>
            <a:r>
              <a:rPr lang="en-US" dirty="0"/>
              <a:t>int </a:t>
            </a:r>
            <a:r>
              <a:rPr lang="en-US" dirty="0" err="1"/>
              <a:t>ftruncate</a:t>
            </a:r>
            <a:r>
              <a:rPr lang="en-US" dirty="0"/>
              <a:t>(int fd, </a:t>
            </a:r>
            <a:r>
              <a:rPr lang="en-US" dirty="0" err="1"/>
              <a:t>off_t</a:t>
            </a:r>
            <a:r>
              <a:rPr lang="en-US" dirty="0"/>
              <a:t> length)</a:t>
            </a:r>
          </a:p>
          <a:p>
            <a:pPr lvl="1"/>
            <a:r>
              <a:rPr lang="vi-VN" dirty="0"/>
              <a:t>Nếu file không tồn tại thì sẽ set memory size cho vùng nhớ được định danh bởi file fd</a:t>
            </a:r>
            <a:endParaRPr lang="en-US" dirty="0"/>
          </a:p>
          <a:p>
            <a:pPr lvl="1"/>
            <a:r>
              <a:rPr lang="vi-VN" dirty="0"/>
              <a:t>Nếu file tồn tại thì sẽ set kích thước mới cho file</a:t>
            </a:r>
            <a:endParaRPr lang="en-US" dirty="0"/>
          </a:p>
          <a:p>
            <a:pPr lvl="1"/>
            <a:r>
              <a:rPr lang="en-US" dirty="0"/>
              <a:t>Nếu fd </a:t>
            </a:r>
            <a:r>
              <a:rPr lang="en-US" dirty="0" err="1"/>
              <a:t>trỏ</a:t>
            </a:r>
            <a:r>
              <a:rPr lang="en-US" dirty="0"/>
              <a:t> </a:t>
            </a:r>
            <a:r>
              <a:rPr lang="en-US" dirty="0" err="1"/>
              <a:t>vào</a:t>
            </a:r>
            <a:r>
              <a:rPr lang="en-US" dirty="0"/>
              <a:t> /dev/mem </a:t>
            </a:r>
            <a:r>
              <a:rPr lang="en-US" dirty="0" err="1"/>
              <a:t>thì</a:t>
            </a:r>
            <a:r>
              <a:rPr lang="en-US" dirty="0"/>
              <a:t> không cần set memory size</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389753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shared mem to process</a:t>
            </a:r>
          </a:p>
        </p:txBody>
      </p:sp>
      <p:sp>
        <p:nvSpPr>
          <p:cNvPr id="3" name="Content Placeholder 2"/>
          <p:cNvSpPr>
            <a:spLocks noGrp="1"/>
          </p:cNvSpPr>
          <p:nvPr>
            <p:ph idx="1"/>
          </p:nvPr>
        </p:nvSpPr>
        <p:spPr/>
        <p:txBody>
          <a:bodyPr/>
          <a:lstStyle/>
          <a:p>
            <a:r>
              <a:rPr lang="en-US" dirty="0"/>
              <a:t>void *</a:t>
            </a:r>
            <a:r>
              <a:rPr lang="en-US" dirty="0" err="1"/>
              <a:t>mmap</a:t>
            </a:r>
            <a:r>
              <a:rPr lang="en-US" dirty="0"/>
              <a:t>(void *</a:t>
            </a:r>
            <a:r>
              <a:rPr lang="en-US" dirty="0" err="1"/>
              <a:t>addr</a:t>
            </a:r>
            <a:r>
              <a:rPr lang="en-US" dirty="0"/>
              <a:t>, size_t length, int </a:t>
            </a:r>
            <a:r>
              <a:rPr lang="en-US" dirty="0" err="1"/>
              <a:t>prot</a:t>
            </a:r>
            <a:r>
              <a:rPr lang="en-US" dirty="0"/>
              <a:t>, int flags, int fd, </a:t>
            </a:r>
            <a:r>
              <a:rPr lang="en-US" dirty="0" err="1"/>
              <a:t>off_t</a:t>
            </a:r>
            <a:r>
              <a:rPr lang="en-US" dirty="0"/>
              <a:t> offset)</a:t>
            </a:r>
          </a:p>
          <a:p>
            <a:pPr lvl="1"/>
            <a:r>
              <a:rPr lang="en-US" dirty="0" err="1"/>
              <a:t>addr</a:t>
            </a:r>
            <a:r>
              <a:rPr lang="en-US" dirty="0"/>
              <a:t> là </a:t>
            </a:r>
            <a:r>
              <a:rPr lang="en-US" dirty="0" err="1"/>
              <a:t>địa</a:t>
            </a:r>
            <a:r>
              <a:rPr lang="en-US" dirty="0"/>
              <a:t> </a:t>
            </a:r>
            <a:r>
              <a:rPr lang="en-US" dirty="0" err="1"/>
              <a:t>chỉ</a:t>
            </a:r>
            <a:r>
              <a:rPr lang="en-US" dirty="0"/>
              <a:t> start virtual để tìm </a:t>
            </a:r>
            <a:r>
              <a:rPr lang="en-US" dirty="0" err="1"/>
              <a:t>kiếm</a:t>
            </a:r>
            <a:r>
              <a:rPr lang="en-US" dirty="0"/>
              <a:t> </a:t>
            </a:r>
            <a:r>
              <a:rPr lang="en-US" dirty="0" err="1"/>
              <a:t>vùng</a:t>
            </a:r>
            <a:r>
              <a:rPr lang="en-US" dirty="0"/>
              <a:t> mapping</a:t>
            </a:r>
          </a:p>
          <a:p>
            <a:pPr lvl="1"/>
            <a:r>
              <a:rPr lang="en-US" dirty="0" err="1"/>
              <a:t>prot</a:t>
            </a:r>
            <a:r>
              <a:rPr lang="en-US" dirty="0"/>
              <a:t> sẽ </a:t>
            </a:r>
            <a:r>
              <a:rPr lang="en-US" dirty="0" err="1"/>
              <a:t>chỉ</a:t>
            </a:r>
            <a:r>
              <a:rPr lang="en-US" dirty="0"/>
              <a:t> </a:t>
            </a:r>
            <a:r>
              <a:rPr lang="en-US" dirty="0" err="1"/>
              <a:t>định</a:t>
            </a:r>
            <a:r>
              <a:rPr lang="en-US" dirty="0"/>
              <a:t> permission của shared memory</a:t>
            </a:r>
          </a:p>
          <a:p>
            <a:pPr lvl="1"/>
            <a:r>
              <a:rPr lang="en-US" dirty="0"/>
              <a:t>flag sẽ </a:t>
            </a:r>
            <a:r>
              <a:rPr lang="en-US" dirty="0" err="1"/>
              <a:t>chỉ</a:t>
            </a:r>
            <a:r>
              <a:rPr lang="en-US" dirty="0"/>
              <a:t> </a:t>
            </a:r>
            <a:r>
              <a:rPr lang="en-US" dirty="0" err="1"/>
              <a:t>định</a:t>
            </a:r>
            <a:r>
              <a:rPr lang="en-US" dirty="0"/>
              <a:t> </a:t>
            </a:r>
            <a:r>
              <a:rPr lang="en-US" dirty="0" err="1"/>
              <a:t>thuộc</a:t>
            </a:r>
            <a:r>
              <a:rPr lang="en-US" dirty="0"/>
              <a:t> tính của shared memory</a:t>
            </a:r>
          </a:p>
          <a:p>
            <a:endParaRPr lang="en-US" dirty="0"/>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3405312060"/>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1870</TotalTime>
  <Words>965</Words>
  <Application>Microsoft Office PowerPoint</Application>
  <PresentationFormat>On-screen Show (16:9)</PresentationFormat>
  <Paragraphs>118</Paragraphs>
  <Slides>25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Template_Internal_Course</vt:lpstr>
      <vt:lpstr>Chia sẻ bộ nhớ giữa các process</vt:lpstr>
      <vt:lpstr>agenda</vt:lpstr>
      <vt:lpstr>memory page structure</vt:lpstr>
      <vt:lpstr>Library support</vt:lpstr>
      <vt:lpstr>PowerPoint Presentation</vt:lpstr>
      <vt:lpstr>Sequence diagram to share memory via mmap API</vt:lpstr>
      <vt:lpstr>Create file fd</vt:lpstr>
      <vt:lpstr>Set memory size</vt:lpstr>
      <vt:lpstr>Map shared mem to process</vt:lpstr>
      <vt:lpstr>Unmap shared mem to process</vt:lpstr>
      <vt:lpstr>remove the shared memory </vt:lpstr>
      <vt:lpstr>Example code</vt:lpstr>
      <vt:lpstr>Practice with mmap API</vt:lpstr>
      <vt:lpstr>shm API</vt:lpstr>
      <vt:lpstr>Sequence diagram to share memory via shm API</vt:lpstr>
      <vt:lpstr>generate a unique key from string</vt:lpstr>
      <vt:lpstr>Alloc physical memory from key</vt:lpstr>
      <vt:lpstr>Map shared memory to process address space</vt:lpstr>
      <vt:lpstr>Unmap shared memory in process address space</vt:lpstr>
      <vt:lpstr>Destroy shared memory</vt:lpstr>
      <vt:lpstr>Example code</vt:lpstr>
      <vt:lpstr>Practice with shm API</vt:lpstr>
      <vt:lpstr>Compare shm and mmap API</vt:lpstr>
      <vt:lpstr>Home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cp:lastModifiedBy>
  <cp:revision>274</cp:revision>
  <dcterms:created xsi:type="dcterms:W3CDTF">2015-08-31T01:44:46Z</dcterms:created>
  <dcterms:modified xsi:type="dcterms:W3CDTF">2023-10-15T08:55:33Z</dcterms:modified>
</cp:coreProperties>
</file>