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22"/>
  </p:notesMasterIdLst>
  <p:handoutMasterIdLst>
    <p:handoutMasterId r:id="rId23"/>
  </p:handoutMasterIdLst>
  <p:sldIdLst>
    <p:sldId id="256" r:id="rId2"/>
    <p:sldId id="259" r:id="rId3"/>
    <p:sldId id="260" r:id="rId4"/>
    <p:sldId id="261" r:id="rId5"/>
    <p:sldId id="262" r:id="rId6"/>
    <p:sldId id="267" r:id="rId7"/>
    <p:sldId id="279" r:id="rId8"/>
    <p:sldId id="277" r:id="rId9"/>
    <p:sldId id="278" r:id="rId10"/>
    <p:sldId id="280" r:id="rId11"/>
    <p:sldId id="281" r:id="rId12"/>
    <p:sldId id="282" r:id="rId13"/>
    <p:sldId id="283" r:id="rId14"/>
    <p:sldId id="284" r:id="rId15"/>
    <p:sldId id="271" r:id="rId16"/>
    <p:sldId id="272" r:id="rId17"/>
    <p:sldId id="273" r:id="rId18"/>
    <p:sldId id="274" r:id="rId19"/>
    <p:sldId id="276" r:id="rId20"/>
    <p:sldId id="258"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1228" autoAdjust="0"/>
  </p:normalViewPr>
  <p:slideViewPr>
    <p:cSldViewPr snapToGrid="0" snapToObjects="1" showGuides="1">
      <p:cViewPr varScale="1">
        <p:scale>
          <a:sx n="136" d="100"/>
          <a:sy n="136" d="100"/>
        </p:scale>
        <p:origin x="168" y="12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3/13/2023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3/13/2023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a:t>
            </a:fld>
            <a:endParaRPr lang="en-US"/>
          </a:p>
        </p:txBody>
      </p:sp>
    </p:spTree>
    <p:extLst>
      <p:ext uri="{BB962C8B-B14F-4D97-AF65-F5344CB8AC3E}">
        <p14:creationId xmlns:p14="http://schemas.microsoft.com/office/powerpoint/2010/main" val="846031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20</a:t>
            </a:fld>
            <a:endParaRPr lang="en-US"/>
          </a:p>
        </p:txBody>
      </p:sp>
    </p:spTree>
    <p:extLst>
      <p:ext uri="{BB962C8B-B14F-4D97-AF65-F5344CB8AC3E}">
        <p14:creationId xmlns:p14="http://schemas.microsoft.com/office/powerpoint/2010/main" val="639896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584200" y="1743789"/>
            <a:ext cx="5334000" cy="678021"/>
          </a:xfrm>
        </p:spPr>
        <p:txBody>
          <a:bodyPr>
            <a:noAutofit/>
          </a:bodyPr>
          <a:lstStyle>
            <a:lvl1pPr algn="ctr">
              <a:defRPr sz="3600">
                <a:solidFill>
                  <a:srgbClr val="FF6600"/>
                </a:solidFill>
              </a:defRPr>
            </a:lvl1pPr>
          </a:lstStyle>
          <a:p>
            <a:r>
              <a:rPr lang="en-US" dirty="0"/>
              <a:t>Click to edit Master title style</a:t>
            </a:r>
          </a:p>
        </p:txBody>
      </p:sp>
      <p:sp>
        <p:nvSpPr>
          <p:cNvPr id="3" name="Subtitle 2"/>
          <p:cNvSpPr>
            <a:spLocks noGrp="1"/>
          </p:cNvSpPr>
          <p:nvPr>
            <p:ph type="subTitle" idx="1"/>
          </p:nvPr>
        </p:nvSpPr>
        <p:spPr>
          <a:xfrm>
            <a:off x="584200" y="2571750"/>
            <a:ext cx="5334000"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F3FBE28-58BC-4486-9A8E-6C1F0E326EAB}" type="datetime1">
              <a:rPr lang="en-US" smtClean="0"/>
              <a:t>3/13/2023</a:t>
            </a:fld>
            <a:endParaRPr lang="en-US"/>
          </a:p>
        </p:txBody>
      </p:sp>
      <p:sp>
        <p:nvSpPr>
          <p:cNvPr id="5" name="Footer Placeholder 4"/>
          <p:cNvSpPr>
            <a:spLocks noGrp="1"/>
          </p:cNvSpPr>
          <p:nvPr>
            <p:ph type="ftr" sz="quarter" idx="11"/>
          </p:nvPr>
        </p:nvSpPr>
        <p:spPr>
          <a:xfrm>
            <a:off x="1868557" y="4767263"/>
            <a:ext cx="4489063" cy="273844"/>
          </a:xfrm>
        </p:spPr>
        <p:txBody>
          <a:bodyPr/>
          <a:lstStyle/>
          <a:p>
            <a:r>
              <a:rPr lang="en-US"/>
              <a:t>©FPT SOFTWARE - Corporate Training Center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5B28C3-1882-4E84-9C82-23BA74B52008}" type="datetime1">
              <a:rPr lang="en-US" smtClean="0"/>
              <a:t>3/13/2023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B1917-4DD8-41D3-93A0-974B9DFBBCBF}" type="datetime1">
              <a:rPr lang="en-US" smtClean="0"/>
              <a:t>3/13/2023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421728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5DB114-CA1C-4405-B4C9-B0D9B62EC79D}"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DDE86-D301-4DF7-A1BB-F5D7669E4E40}" type="slidenum">
              <a:rPr lang="en-US" smtClean="0"/>
              <a:t>‹#›</a:t>
            </a:fld>
            <a:endParaRPr lang="en-US"/>
          </a:p>
        </p:txBody>
      </p:sp>
    </p:spTree>
    <p:extLst>
      <p:ext uri="{BB962C8B-B14F-4D97-AF65-F5344CB8AC3E}">
        <p14:creationId xmlns:p14="http://schemas.microsoft.com/office/powerpoint/2010/main" val="4062179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457200" y="870857"/>
            <a:ext cx="8229600" cy="3723766"/>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03BB6E5-7AA4-4C0D-BF97-BDC69083DBC9}" type="datetime1">
              <a:rPr lang="en-US" smtClean="0"/>
              <a:t>3/13/2023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BBB4B-2F94-4F11-9AD4-28D0EBD25231}" type="datetime1">
              <a:rPr lang="en-US" smtClean="0"/>
              <a:t>3/13/2023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9A5478-161F-4B28-93E5-DE9BF6B2D5E2}" type="datetime1">
              <a:rPr lang="en-US" smtClean="0"/>
              <a:t>3/13/2023</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22"/>
            <a:ext cx="6611510" cy="54068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860390"/>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340212"/>
            <a:ext cx="4040188" cy="325441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860390"/>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340212"/>
            <a:ext cx="4041775" cy="325441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E38055-F1C9-4AC4-B9E3-476EF82AD4CC}" type="datetime1">
              <a:rPr lang="en-US" smtClean="0"/>
              <a:t>3/13/2023</a:t>
            </a:fld>
            <a:endParaRPr lang="en-US"/>
          </a:p>
        </p:txBody>
      </p:sp>
      <p:sp>
        <p:nvSpPr>
          <p:cNvPr id="8" name="Footer Placeholder 7"/>
          <p:cNvSpPr>
            <a:spLocks noGrp="1"/>
          </p:cNvSpPr>
          <p:nvPr>
            <p:ph type="ftr" sz="quarter" idx="11"/>
          </p:nvPr>
        </p:nvSpPr>
        <p:spPr/>
        <p:txBody>
          <a:bodyPr/>
          <a:lstStyle/>
          <a:p>
            <a:r>
              <a:rPr lang="en-US"/>
              <a:t>©FPT SOFTWARE - Corporate Training Center - Internal Use</a:t>
            </a:r>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9D9E8B6-A1D4-4191-8D54-A8260B6A1972}" type="datetime1">
              <a:rPr lang="en-US" smtClean="0"/>
              <a:t>3/13/2023</a:t>
            </a:fld>
            <a:endParaRPr lang="en-US"/>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5606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C1980-AF69-46D2-A9FE-14E6E6C939BE}" type="datetime1">
              <a:rPr lang="en-US" smtClean="0"/>
              <a:t>3/13/2023</a:t>
            </a:fld>
            <a:endParaRPr lang="en-US"/>
          </a:p>
        </p:txBody>
      </p:sp>
      <p:sp>
        <p:nvSpPr>
          <p:cNvPr id="3" name="Footer Placeholder 2"/>
          <p:cNvSpPr>
            <a:spLocks noGrp="1"/>
          </p:cNvSpPr>
          <p:nvPr>
            <p:ph type="ftr" sz="quarter" idx="11"/>
          </p:nvPr>
        </p:nvSpPr>
        <p:spPr/>
        <p:txBody>
          <a:bodyPr/>
          <a:lstStyle/>
          <a:p>
            <a:r>
              <a:rPr lang="en-US"/>
              <a:t>©FPT SOFTWARE - Corporate Training Center - Internal Use</a:t>
            </a:r>
          </a:p>
        </p:txBody>
      </p:sp>
      <p:sp>
        <p:nvSpPr>
          <p:cNvPr id="4" name="Slide Number Placeholder 3"/>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78407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076325"/>
            <a:ext cx="5111750" cy="3518298"/>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AAA33C03-0194-466F-B287-AA772F5566B9}" type="datetime1">
              <a:rPr lang="en-US" smtClean="0"/>
              <a:t>3/13/2023</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
        <p:nvSpPr>
          <p:cNvPr id="8" name="Title 1"/>
          <p:cNvSpPr>
            <a:spLocks noGrp="1"/>
          </p:cNvSpPr>
          <p:nvPr>
            <p:ph type="title"/>
          </p:nvPr>
        </p:nvSpPr>
        <p:spPr>
          <a:xfrm>
            <a:off x="457200" y="0"/>
            <a:ext cx="6706925" cy="644057"/>
          </a:xfrm>
        </p:spPr>
        <p:txBody>
          <a:bodyPr/>
          <a:lstStyle/>
          <a:p>
            <a:r>
              <a:rPr lang="en-US" dirty="0"/>
              <a:t>Click to edit Master title style</a:t>
            </a:r>
          </a:p>
        </p:txBody>
      </p:sp>
    </p:spTree>
    <p:extLst>
      <p:ext uri="{BB962C8B-B14F-4D97-AF65-F5344CB8AC3E}">
        <p14:creationId xmlns:p14="http://schemas.microsoft.com/office/powerpoint/2010/main" val="375938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827305"/>
            <a:ext cx="5486400" cy="29609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3800669"/>
            <a:ext cx="5486400" cy="696686"/>
          </a:xfrm>
        </p:spPr>
        <p:txBody>
          <a:bodyPr>
            <a:normAutofit/>
          </a:bodyPr>
          <a:lstStyle>
            <a:lvl1pPr marL="0" indent="0" algn="ctr">
              <a:buNone/>
              <a:defRPr sz="3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31FF56F-D32E-44F3-A5D6-9F4533FAF9BD}" type="datetime1">
              <a:rPr lang="en-US" smtClean="0"/>
              <a:t>3/13/2023</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3671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457200" y="0"/>
            <a:ext cx="6706925" cy="644057"/>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118872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89C729-EC9D-4075-8A00-DCB3B3221814}" type="datetime1">
              <a:rPr lang="en-US" smtClean="0"/>
              <a:t>3/13/2023</a:t>
            </a:fld>
            <a:endParaRPr lang="en-US"/>
          </a:p>
        </p:txBody>
      </p:sp>
      <p:sp>
        <p:nvSpPr>
          <p:cNvPr id="5" name="Footer Placeholder 4"/>
          <p:cNvSpPr>
            <a:spLocks noGrp="1"/>
          </p:cNvSpPr>
          <p:nvPr>
            <p:ph type="ftr" sz="quarter" idx="3"/>
          </p:nvPr>
        </p:nvSpPr>
        <p:spPr>
          <a:xfrm>
            <a:off x="2409245" y="4767263"/>
            <a:ext cx="394837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a:t>©FPT SOFTWARE - Corporate Training Center - Internal Use</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Character device driver</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a:t>
            </a:r>
            <a:r>
              <a:rPr lang="en-US" dirty="0" err="1"/>
              <a:t>Lưu</a:t>
            </a:r>
            <a:r>
              <a:rPr lang="en-US" dirty="0"/>
              <a:t> An </a:t>
            </a:r>
            <a:r>
              <a:rPr lang="en-US" dirty="0" err="1"/>
              <a:t>Phú</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a:t>
            </a:fld>
            <a:endParaRPr lang="en-US" dirty="0"/>
          </a:p>
        </p:txBody>
      </p:sp>
      <p:sp>
        <p:nvSpPr>
          <p:cNvPr id="6" name="Footer Placeholder 5"/>
          <p:cNvSpPr>
            <a:spLocks noGrp="1"/>
          </p:cNvSpPr>
          <p:nvPr>
            <p:ph type="ftr" sz="quarter" idx="11"/>
          </p:nvPr>
        </p:nvSpPr>
        <p:spPr/>
        <p:txBody>
          <a:bodyPr/>
          <a:lstStyle/>
          <a:p>
            <a:r>
              <a:rPr lang="en-US"/>
              <a:t>©FPT SOFTWARE - Corporate Training Center - Internal Use</a:t>
            </a:r>
            <a:endParaRPr lang="en-US" dirty="0"/>
          </a:p>
        </p:txBody>
      </p:sp>
    </p:spTree>
    <p:extLst>
      <p:ext uri="{BB962C8B-B14F-4D97-AF65-F5344CB8AC3E}">
        <p14:creationId xmlns:p14="http://schemas.microsoft.com/office/powerpoint/2010/main" val="3426219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file operations</a:t>
            </a:r>
            <a:endParaRPr lang="en-US" dirty="0"/>
          </a:p>
        </p:txBody>
      </p:sp>
      <p:sp>
        <p:nvSpPr>
          <p:cNvPr id="3" name="Content Placeholder 2"/>
          <p:cNvSpPr>
            <a:spLocks noGrp="1"/>
          </p:cNvSpPr>
          <p:nvPr>
            <p:ph sz="half" idx="1"/>
          </p:nvPr>
        </p:nvSpPr>
        <p:spPr>
          <a:xfrm>
            <a:off x="457200" y="900112"/>
            <a:ext cx="4038600" cy="3503075"/>
          </a:xfrm>
        </p:spPr>
        <p:txBody>
          <a:bodyPr/>
          <a:lstStyle/>
          <a:p>
            <a:r>
              <a:rPr lang="en-US"/>
              <a:t>int misc_open(struct inode *node, struct file *filep)</a:t>
            </a:r>
            <a:endParaRPr lang="en-US" dirty="0"/>
          </a:p>
        </p:txBody>
      </p:sp>
      <p:sp>
        <p:nvSpPr>
          <p:cNvPr id="6" name="Content Placeholder 5">
            <a:extLst>
              <a:ext uri="{FF2B5EF4-FFF2-40B4-BE49-F238E27FC236}">
                <a16:creationId xmlns:a16="http://schemas.microsoft.com/office/drawing/2014/main" id="{FAB45ADF-F633-926A-4A58-598ECD66C3DE}"/>
              </a:ext>
            </a:extLst>
          </p:cNvPr>
          <p:cNvSpPr>
            <a:spLocks noGrp="1"/>
          </p:cNvSpPr>
          <p:nvPr>
            <p:ph sz="half" idx="2"/>
          </p:nvPr>
        </p:nvSpPr>
        <p:spPr>
          <a:xfrm>
            <a:off x="4648200" y="900113"/>
            <a:ext cx="4038600" cy="3503074"/>
          </a:xfrm>
        </p:spPr>
        <p:txBody>
          <a:bodyPr/>
          <a:lstStyle/>
          <a:p>
            <a:r>
              <a:rPr lang="en-US"/>
              <a:t>int open(const char *pathname, int flags)</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10</a:t>
            </a:fld>
            <a:endParaRPr lang="en-US"/>
          </a:p>
        </p:txBody>
      </p:sp>
    </p:spTree>
    <p:extLst>
      <p:ext uri="{BB962C8B-B14F-4D97-AF65-F5344CB8AC3E}">
        <p14:creationId xmlns:p14="http://schemas.microsoft.com/office/powerpoint/2010/main" val="1325385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file operations</a:t>
            </a:r>
            <a:endParaRPr lang="en-US" dirty="0"/>
          </a:p>
        </p:txBody>
      </p:sp>
      <p:sp>
        <p:nvSpPr>
          <p:cNvPr id="3" name="Content Placeholder 2"/>
          <p:cNvSpPr>
            <a:spLocks noGrp="1"/>
          </p:cNvSpPr>
          <p:nvPr>
            <p:ph sz="half" idx="1"/>
          </p:nvPr>
        </p:nvSpPr>
        <p:spPr>
          <a:xfrm>
            <a:off x="457200" y="900112"/>
            <a:ext cx="4038600" cy="3503075"/>
          </a:xfrm>
        </p:spPr>
        <p:txBody>
          <a:bodyPr/>
          <a:lstStyle/>
          <a:p>
            <a:r>
              <a:rPr lang="en-US"/>
              <a:t>int misc_release(struct inode *node, struct file *filep)</a:t>
            </a:r>
            <a:endParaRPr lang="en-US" dirty="0"/>
          </a:p>
        </p:txBody>
      </p:sp>
      <p:sp>
        <p:nvSpPr>
          <p:cNvPr id="6" name="Content Placeholder 5">
            <a:extLst>
              <a:ext uri="{FF2B5EF4-FFF2-40B4-BE49-F238E27FC236}">
                <a16:creationId xmlns:a16="http://schemas.microsoft.com/office/drawing/2014/main" id="{FAB45ADF-F633-926A-4A58-598ECD66C3DE}"/>
              </a:ext>
            </a:extLst>
          </p:cNvPr>
          <p:cNvSpPr>
            <a:spLocks noGrp="1"/>
          </p:cNvSpPr>
          <p:nvPr>
            <p:ph sz="half" idx="2"/>
          </p:nvPr>
        </p:nvSpPr>
        <p:spPr>
          <a:xfrm>
            <a:off x="4648200" y="900113"/>
            <a:ext cx="4038600" cy="3503074"/>
          </a:xfrm>
        </p:spPr>
        <p:txBody>
          <a:bodyPr/>
          <a:lstStyle/>
          <a:p>
            <a:r>
              <a:rPr lang="en-US"/>
              <a:t>int close(int fd)</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spTree>
    <p:extLst>
      <p:ext uri="{BB962C8B-B14F-4D97-AF65-F5344CB8AC3E}">
        <p14:creationId xmlns:p14="http://schemas.microsoft.com/office/powerpoint/2010/main" val="545153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file operations</a:t>
            </a:r>
            <a:endParaRPr lang="en-US" dirty="0"/>
          </a:p>
        </p:txBody>
      </p:sp>
      <p:sp>
        <p:nvSpPr>
          <p:cNvPr id="3" name="Content Placeholder 2"/>
          <p:cNvSpPr>
            <a:spLocks noGrp="1"/>
          </p:cNvSpPr>
          <p:nvPr>
            <p:ph sz="half" idx="1"/>
          </p:nvPr>
        </p:nvSpPr>
        <p:spPr>
          <a:xfrm>
            <a:off x="457200" y="900112"/>
            <a:ext cx="4038600" cy="3503075"/>
          </a:xfrm>
        </p:spPr>
        <p:txBody>
          <a:bodyPr/>
          <a:lstStyle/>
          <a:p>
            <a:r>
              <a:rPr lang="en-US"/>
              <a:t>ssize_t misc_read(struct file *filp, char __user *buf, size_t count, loff_t *f_pos)</a:t>
            </a:r>
            <a:endParaRPr lang="en-US" dirty="0"/>
          </a:p>
        </p:txBody>
      </p:sp>
      <p:sp>
        <p:nvSpPr>
          <p:cNvPr id="6" name="Content Placeholder 5">
            <a:extLst>
              <a:ext uri="{FF2B5EF4-FFF2-40B4-BE49-F238E27FC236}">
                <a16:creationId xmlns:a16="http://schemas.microsoft.com/office/drawing/2014/main" id="{FAB45ADF-F633-926A-4A58-598ECD66C3DE}"/>
              </a:ext>
            </a:extLst>
          </p:cNvPr>
          <p:cNvSpPr>
            <a:spLocks noGrp="1"/>
          </p:cNvSpPr>
          <p:nvPr>
            <p:ph sz="half" idx="2"/>
          </p:nvPr>
        </p:nvSpPr>
        <p:spPr>
          <a:xfrm>
            <a:off x="4648200" y="900113"/>
            <a:ext cx="4038600" cy="3503074"/>
          </a:xfrm>
        </p:spPr>
        <p:txBody>
          <a:bodyPr/>
          <a:lstStyle/>
          <a:p>
            <a:r>
              <a:rPr lang="en-US"/>
              <a:t>ssize_t read(int fd, void *buf, size_t count)</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12</a:t>
            </a:fld>
            <a:endParaRPr lang="en-US"/>
          </a:p>
        </p:txBody>
      </p:sp>
    </p:spTree>
    <p:extLst>
      <p:ext uri="{BB962C8B-B14F-4D97-AF65-F5344CB8AC3E}">
        <p14:creationId xmlns:p14="http://schemas.microsoft.com/office/powerpoint/2010/main" val="3797353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file operations</a:t>
            </a:r>
            <a:endParaRPr lang="en-US" dirty="0"/>
          </a:p>
        </p:txBody>
      </p:sp>
      <p:sp>
        <p:nvSpPr>
          <p:cNvPr id="3" name="Content Placeholder 2"/>
          <p:cNvSpPr>
            <a:spLocks noGrp="1"/>
          </p:cNvSpPr>
          <p:nvPr>
            <p:ph sz="half" idx="1"/>
          </p:nvPr>
        </p:nvSpPr>
        <p:spPr>
          <a:xfrm>
            <a:off x="457200" y="900112"/>
            <a:ext cx="4038600" cy="3503075"/>
          </a:xfrm>
        </p:spPr>
        <p:txBody>
          <a:bodyPr/>
          <a:lstStyle/>
          <a:p>
            <a:r>
              <a:rPr lang="en-US"/>
              <a:t>ssize_t misc_write(struct file *filp, const char __user *buf, size_t count, loff_t *f_pos)</a:t>
            </a:r>
            <a:endParaRPr lang="en-US" dirty="0"/>
          </a:p>
        </p:txBody>
      </p:sp>
      <p:sp>
        <p:nvSpPr>
          <p:cNvPr id="6" name="Content Placeholder 5">
            <a:extLst>
              <a:ext uri="{FF2B5EF4-FFF2-40B4-BE49-F238E27FC236}">
                <a16:creationId xmlns:a16="http://schemas.microsoft.com/office/drawing/2014/main" id="{FAB45ADF-F633-926A-4A58-598ECD66C3DE}"/>
              </a:ext>
            </a:extLst>
          </p:cNvPr>
          <p:cNvSpPr>
            <a:spLocks noGrp="1"/>
          </p:cNvSpPr>
          <p:nvPr>
            <p:ph sz="half" idx="2"/>
          </p:nvPr>
        </p:nvSpPr>
        <p:spPr>
          <a:xfrm>
            <a:off x="4648200" y="900113"/>
            <a:ext cx="4038600" cy="3503074"/>
          </a:xfrm>
        </p:spPr>
        <p:txBody>
          <a:bodyPr/>
          <a:lstStyle/>
          <a:p>
            <a:r>
              <a:rPr lang="en-US"/>
              <a:t>ssize_t write(int fd, const void *buf, size_t count)</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spTree>
    <p:extLst>
      <p:ext uri="{BB962C8B-B14F-4D97-AF65-F5344CB8AC3E}">
        <p14:creationId xmlns:p14="http://schemas.microsoft.com/office/powerpoint/2010/main" val="1404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661C0B-0C55-EFF6-4C48-CD37472F1B1A}"/>
              </a:ext>
            </a:extLst>
          </p:cNvPr>
          <p:cNvSpPr>
            <a:spLocks noGrp="1"/>
          </p:cNvSpPr>
          <p:nvPr>
            <p:ph type="title"/>
          </p:nvPr>
        </p:nvSpPr>
        <p:spPr/>
        <p:txBody>
          <a:bodyPr/>
          <a:lstStyle/>
          <a:p>
            <a:r>
              <a:rPr lang="en-US"/>
              <a:t>Copy dữ liệu từ tầng user</a:t>
            </a:r>
          </a:p>
        </p:txBody>
      </p:sp>
      <p:sp>
        <p:nvSpPr>
          <p:cNvPr id="8" name="Content Placeholder 7">
            <a:extLst>
              <a:ext uri="{FF2B5EF4-FFF2-40B4-BE49-F238E27FC236}">
                <a16:creationId xmlns:a16="http://schemas.microsoft.com/office/drawing/2014/main" id="{DE6094CF-5EEE-AD77-ED99-C9715AB599F6}"/>
              </a:ext>
            </a:extLst>
          </p:cNvPr>
          <p:cNvSpPr>
            <a:spLocks noGrp="1"/>
          </p:cNvSpPr>
          <p:nvPr>
            <p:ph idx="1"/>
          </p:nvPr>
        </p:nvSpPr>
        <p:spPr/>
        <p:txBody>
          <a:bodyPr>
            <a:normAutofit lnSpcReduction="10000"/>
          </a:bodyPr>
          <a:lstStyle/>
          <a:p>
            <a:r>
              <a:rPr lang="en-US"/>
              <a:t>Các buffer ở hàm read/write là địa chỉ virtual address thuộc về không gian bộ nhớ của process gọi ra các hàm trên. Trong khi driver lại chạy trong kernel process có không gian bộ nhớ riêng. Do vậy không được truy cập trực tiếp vào những địa chỉ này, thay vào đó kernel support 2 hàm để truy cập đó là copy_from_user và copy_to_user.</a:t>
            </a:r>
          </a:p>
        </p:txBody>
      </p:sp>
      <p:sp>
        <p:nvSpPr>
          <p:cNvPr id="5" name="Footer Placeholder 4">
            <a:extLst>
              <a:ext uri="{FF2B5EF4-FFF2-40B4-BE49-F238E27FC236}">
                <a16:creationId xmlns:a16="http://schemas.microsoft.com/office/drawing/2014/main" id="{FBB67577-982F-9159-49B1-8066D40028C6}"/>
              </a:ext>
            </a:extLst>
          </p:cNvPr>
          <p:cNvSpPr>
            <a:spLocks noGrp="1"/>
          </p:cNvSpPr>
          <p:nvPr>
            <p:ph type="ftr" sz="quarter" idx="11"/>
          </p:nvPr>
        </p:nvSpPr>
        <p:spPr/>
        <p:txBody>
          <a:bodyPr/>
          <a:lstStyle/>
          <a:p>
            <a:r>
              <a:rPr lang="en-US"/>
              <a:t>©FPT SOFTWARE - Corporate Training Center - Internal Use</a:t>
            </a:r>
          </a:p>
        </p:txBody>
      </p:sp>
      <p:sp>
        <p:nvSpPr>
          <p:cNvPr id="6" name="Slide Number Placeholder 5">
            <a:extLst>
              <a:ext uri="{FF2B5EF4-FFF2-40B4-BE49-F238E27FC236}">
                <a16:creationId xmlns:a16="http://schemas.microsoft.com/office/drawing/2014/main" id="{4B9D8274-79D3-00B7-BC5C-4A36C66DB5F5}"/>
              </a:ext>
            </a:extLst>
          </p:cNvPr>
          <p:cNvSpPr>
            <a:spLocks noGrp="1"/>
          </p:cNvSpPr>
          <p:nvPr>
            <p:ph type="sldNum" sz="quarter" idx="12"/>
          </p:nvPr>
        </p:nvSpPr>
        <p:spPr/>
        <p:txBody>
          <a:bodyPr/>
          <a:lstStyle/>
          <a:p>
            <a:fld id="{E3B08AF7-4237-6949-8335-F63F47C2C8CC}" type="slidenum">
              <a:rPr lang="en-US" smtClean="0"/>
              <a:t>14</a:t>
            </a:fld>
            <a:endParaRPr lang="en-US"/>
          </a:p>
        </p:txBody>
      </p:sp>
    </p:spTree>
    <p:extLst>
      <p:ext uri="{BB962C8B-B14F-4D97-AF65-F5344CB8AC3E}">
        <p14:creationId xmlns:p14="http://schemas.microsoft.com/office/powerpoint/2010/main" val="3682656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Practice</a:t>
            </a:r>
          </a:p>
        </p:txBody>
      </p:sp>
      <p:sp>
        <p:nvSpPr>
          <p:cNvPr id="4" name="Content Placeholder 3"/>
          <p:cNvSpPr>
            <a:spLocks noGrp="1"/>
          </p:cNvSpPr>
          <p:nvPr>
            <p:ph idx="1"/>
          </p:nvPr>
        </p:nvSpPr>
        <p:spPr/>
        <p:txBody>
          <a:bodyPr/>
          <a:lstStyle/>
          <a:p>
            <a:r>
              <a:rPr lang="en-US" dirty="0" err="1"/>
              <a:t>Viết</a:t>
            </a:r>
            <a:r>
              <a:rPr lang="en-US" dirty="0"/>
              <a:t> 1 driver </a:t>
            </a:r>
            <a:r>
              <a:rPr lang="en-US" dirty="0" err="1"/>
              <a:t>tạo</a:t>
            </a:r>
            <a:r>
              <a:rPr lang="en-US" dirty="0"/>
              <a:t> </a:t>
            </a:r>
            <a:r>
              <a:rPr lang="en-US" dirty="0" err="1"/>
              <a:t>ra</a:t>
            </a:r>
            <a:r>
              <a:rPr lang="en-US" dirty="0"/>
              <a:t> device file có </a:t>
            </a:r>
            <a:r>
              <a:rPr lang="en-US" dirty="0" err="1"/>
              <a:t>tên</a:t>
            </a:r>
            <a:r>
              <a:rPr lang="en-US" dirty="0"/>
              <a:t> /dev/</a:t>
            </a:r>
            <a:r>
              <a:rPr lang="en-US" dirty="0" err="1"/>
              <a:t>sample_led</a:t>
            </a:r>
            <a:r>
              <a:rPr lang="en-US" dirty="0"/>
              <a:t>. </a:t>
            </a:r>
            <a:r>
              <a:rPr lang="en-US" dirty="0" err="1"/>
              <a:t>Mỗi</a:t>
            </a:r>
            <a:r>
              <a:rPr lang="en-US" dirty="0"/>
              <a:t> </a:t>
            </a:r>
            <a:r>
              <a:rPr lang="en-US" dirty="0" err="1"/>
              <a:t>khi</a:t>
            </a:r>
            <a:r>
              <a:rPr lang="en-US" dirty="0"/>
              <a:t> user </a:t>
            </a:r>
            <a:r>
              <a:rPr lang="en-US" dirty="0" err="1"/>
              <a:t>ghi</a:t>
            </a:r>
            <a:r>
              <a:rPr lang="en-US" dirty="0"/>
              <a:t> 1 </a:t>
            </a:r>
            <a:r>
              <a:rPr lang="en-US" dirty="0" err="1"/>
              <a:t>vào</a:t>
            </a:r>
            <a:r>
              <a:rPr lang="en-US" dirty="0"/>
              <a:t> device file </a:t>
            </a:r>
            <a:r>
              <a:rPr lang="en-US" dirty="0" err="1"/>
              <a:t>thì</a:t>
            </a:r>
            <a:r>
              <a:rPr lang="en-US" dirty="0"/>
              <a:t> led sáng, user </a:t>
            </a:r>
            <a:r>
              <a:rPr lang="en-US" dirty="0" err="1"/>
              <a:t>ghi</a:t>
            </a:r>
            <a:r>
              <a:rPr lang="en-US" dirty="0"/>
              <a:t> 0 </a:t>
            </a:r>
            <a:r>
              <a:rPr lang="en-US" dirty="0" err="1"/>
              <a:t>vào</a:t>
            </a:r>
            <a:r>
              <a:rPr lang="en-US" dirty="0"/>
              <a:t> </a:t>
            </a:r>
            <a:r>
              <a:rPr lang="en-US" dirty="0" err="1"/>
              <a:t>thì</a:t>
            </a:r>
            <a:r>
              <a:rPr lang="en-US" dirty="0"/>
              <a:t> led </a:t>
            </a:r>
            <a:r>
              <a:rPr lang="en-US" dirty="0" err="1"/>
              <a:t>tắt</a:t>
            </a:r>
            <a:r>
              <a:rPr lang="en-US" dirty="0"/>
              <a:t>. Nếu led </a:t>
            </a:r>
            <a:r>
              <a:rPr lang="en-US" dirty="0" err="1"/>
              <a:t>đang</a:t>
            </a:r>
            <a:r>
              <a:rPr lang="en-US" dirty="0"/>
              <a:t> sáng, </a:t>
            </a:r>
            <a:r>
              <a:rPr lang="en-US" dirty="0" err="1"/>
              <a:t>đọc</a:t>
            </a:r>
            <a:r>
              <a:rPr lang="en-US" dirty="0"/>
              <a:t> file sẽ </a:t>
            </a:r>
            <a:r>
              <a:rPr lang="en-US" dirty="0" err="1"/>
              <a:t>trả</a:t>
            </a:r>
            <a:r>
              <a:rPr lang="en-US" dirty="0"/>
              <a:t> về 1, led </a:t>
            </a:r>
            <a:r>
              <a:rPr lang="en-US" dirty="0" err="1"/>
              <a:t>tắt</a:t>
            </a:r>
            <a:r>
              <a:rPr lang="en-US" dirty="0"/>
              <a:t> </a:t>
            </a:r>
            <a:r>
              <a:rPr lang="en-US" dirty="0" err="1"/>
              <a:t>đọc</a:t>
            </a:r>
            <a:r>
              <a:rPr lang="en-US" dirty="0"/>
              <a:t> file sẽ </a:t>
            </a:r>
            <a:r>
              <a:rPr lang="en-US" dirty="0" err="1"/>
              <a:t>trả</a:t>
            </a:r>
            <a:r>
              <a:rPr lang="en-US" dirty="0"/>
              <a:t> về 0.</a:t>
            </a:r>
          </a:p>
        </p:txBody>
      </p:sp>
    </p:spTree>
    <p:extLst>
      <p:ext uri="{BB962C8B-B14F-4D97-AF65-F5344CB8AC3E}">
        <p14:creationId xmlns:p14="http://schemas.microsoft.com/office/powerpoint/2010/main" val="3255966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Ioctl</a:t>
            </a:r>
          </a:p>
        </p:txBody>
      </p:sp>
      <p:sp>
        <p:nvSpPr>
          <p:cNvPr id="3" name="Text Placeholder 2"/>
          <p:cNvSpPr>
            <a:spLocks noGrp="1"/>
          </p:cNvSpPr>
          <p:nvPr>
            <p:ph idx="1"/>
          </p:nvPr>
        </p:nvSpPr>
        <p:spPr/>
        <p:txBody>
          <a:bodyPr/>
          <a:lstStyle/>
          <a:p>
            <a:pPr lvl="0"/>
            <a:r>
              <a:rPr lang="en-US"/>
              <a:t>Driver code</a:t>
            </a:r>
          </a:p>
          <a:p>
            <a:pPr lvl="1"/>
            <a:r>
              <a:rPr lang="en-US"/>
              <a:t>static long dev_ioctl(struct file *filep, unsigned int cmd, unsigned long arg)</a:t>
            </a:r>
          </a:p>
          <a:p>
            <a:pPr lvl="0"/>
            <a:r>
              <a:rPr lang="en-US"/>
              <a:t>User space code</a:t>
            </a:r>
          </a:p>
          <a:p>
            <a:pPr lvl="1"/>
            <a:r>
              <a:rPr lang="en-US"/>
              <a:t>#include &lt;sys/ioctl.h&gt;</a:t>
            </a:r>
          </a:p>
          <a:p>
            <a:pPr lvl="1"/>
            <a:r>
              <a:rPr lang="en-US"/>
              <a:t>int ioctl(int fd, unsigned long request, ...);</a:t>
            </a:r>
          </a:p>
        </p:txBody>
      </p:sp>
    </p:spTree>
    <p:extLst>
      <p:ext uri="{BB962C8B-B14F-4D97-AF65-F5344CB8AC3E}">
        <p14:creationId xmlns:p14="http://schemas.microsoft.com/office/powerpoint/2010/main" val="2860257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Example code</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58888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 work</a:t>
            </a:r>
          </a:p>
        </p:txBody>
      </p:sp>
      <p:sp>
        <p:nvSpPr>
          <p:cNvPr id="4" name="Content Placeholder 3"/>
          <p:cNvSpPr>
            <a:spLocks noGrp="1"/>
          </p:cNvSpPr>
          <p:nvPr>
            <p:ph idx="1"/>
          </p:nvPr>
        </p:nvSpPr>
        <p:spPr/>
        <p:txBody>
          <a:bodyPr/>
          <a:lstStyle/>
          <a:p>
            <a:r>
              <a:rPr lang="en-US" dirty="0" err="1"/>
              <a:t>Viết</a:t>
            </a:r>
            <a:r>
              <a:rPr lang="en-US" dirty="0"/>
              <a:t> 1 </a:t>
            </a:r>
            <a:r>
              <a:rPr lang="en-US" dirty="0" err="1"/>
              <a:t>cặp</a:t>
            </a:r>
            <a:r>
              <a:rPr lang="en-US" dirty="0"/>
              <a:t> </a:t>
            </a:r>
            <a:r>
              <a:rPr lang="en-US" dirty="0" err="1"/>
              <a:t>ioctl</a:t>
            </a:r>
            <a:r>
              <a:rPr lang="en-US" dirty="0"/>
              <a:t> tương </a:t>
            </a:r>
            <a:r>
              <a:rPr lang="en-US" dirty="0" err="1"/>
              <a:t>ứng</a:t>
            </a:r>
            <a:r>
              <a:rPr lang="en-US" dirty="0"/>
              <a:t> </a:t>
            </a:r>
            <a:r>
              <a:rPr lang="en-US" dirty="0" err="1"/>
              <a:t>giữa</a:t>
            </a:r>
            <a:r>
              <a:rPr lang="en-US" dirty="0"/>
              <a:t> driver và application. User có thể </a:t>
            </a:r>
            <a:r>
              <a:rPr lang="en-US" dirty="0" err="1"/>
              <a:t>truyền</a:t>
            </a:r>
            <a:r>
              <a:rPr lang="en-US" dirty="0"/>
              <a:t> command </a:t>
            </a:r>
            <a:r>
              <a:rPr lang="en-US" dirty="0" err="1"/>
              <a:t>xuống</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nhấp</a:t>
            </a:r>
            <a:r>
              <a:rPr lang="en-US" dirty="0"/>
              <a:t> </a:t>
            </a:r>
            <a:r>
              <a:rPr lang="en-US" dirty="0" err="1"/>
              <a:t>nháy</a:t>
            </a:r>
            <a:r>
              <a:rPr lang="en-US" dirty="0"/>
              <a:t> </a:t>
            </a:r>
            <a:r>
              <a:rPr lang="en-US" dirty="0" err="1"/>
              <a:t>đèn</a:t>
            </a:r>
            <a:r>
              <a:rPr lang="en-US" dirty="0"/>
              <a:t> led.</a:t>
            </a:r>
          </a:p>
          <a:p>
            <a:r>
              <a:rPr lang="en-US" dirty="0" err="1"/>
              <a:t>Cắm</a:t>
            </a:r>
            <a:r>
              <a:rPr lang="en-US" dirty="0"/>
              <a:t> led </a:t>
            </a:r>
            <a:r>
              <a:rPr lang="en-US" dirty="0" err="1"/>
              <a:t>vào</a:t>
            </a:r>
            <a:r>
              <a:rPr lang="en-US" dirty="0"/>
              <a:t> </a:t>
            </a:r>
            <a:r>
              <a:rPr lang="en-US" dirty="0" err="1"/>
              <a:t>bảng</a:t>
            </a:r>
            <a:r>
              <a:rPr lang="en-US" dirty="0"/>
              <a:t> </a:t>
            </a:r>
            <a:r>
              <a:rPr lang="en-US" dirty="0" err="1"/>
              <a:t>nhựa</a:t>
            </a:r>
            <a:r>
              <a:rPr lang="en-US" dirty="0"/>
              <a:t> </a:t>
            </a:r>
            <a:r>
              <a:rPr lang="en-US" dirty="0" err="1"/>
              <a:t>thành</a:t>
            </a:r>
            <a:r>
              <a:rPr lang="en-US" dirty="0"/>
              <a:t> </a:t>
            </a:r>
            <a:r>
              <a:rPr lang="en-US" dirty="0" err="1"/>
              <a:t>hình</a:t>
            </a:r>
            <a:r>
              <a:rPr lang="en-US" dirty="0"/>
              <a:t> </a:t>
            </a:r>
            <a:r>
              <a:rPr lang="en-US" dirty="0" err="1"/>
              <a:t>số</a:t>
            </a:r>
            <a:r>
              <a:rPr lang="en-US" dirty="0"/>
              <a:t> 8, trong </a:t>
            </a:r>
            <a:r>
              <a:rPr lang="en-US" dirty="0" err="1"/>
              <a:t>hàm</a:t>
            </a:r>
            <a:r>
              <a:rPr lang="en-US" dirty="0"/>
              <a:t> </a:t>
            </a:r>
            <a:r>
              <a:rPr lang="en-US" dirty="0" err="1"/>
              <a:t>init</a:t>
            </a:r>
            <a:r>
              <a:rPr lang="en-US" dirty="0"/>
              <a:t> của driver </a:t>
            </a:r>
            <a:r>
              <a:rPr lang="en-US" dirty="0" err="1"/>
              <a:t>thực</a:t>
            </a:r>
            <a:r>
              <a:rPr lang="en-US" dirty="0"/>
              <a:t> </a:t>
            </a:r>
            <a:r>
              <a:rPr lang="en-US" dirty="0" err="1"/>
              <a:t>hiện</a:t>
            </a:r>
            <a:r>
              <a:rPr lang="en-US" dirty="0"/>
              <a:t> </a:t>
            </a:r>
            <a:r>
              <a:rPr lang="en-US" dirty="0" err="1"/>
              <a:t>confile</a:t>
            </a:r>
            <a:r>
              <a:rPr lang="en-US" dirty="0"/>
              <a:t> </a:t>
            </a:r>
            <a:r>
              <a:rPr lang="en-US" dirty="0" err="1"/>
              <a:t>gpio</a:t>
            </a:r>
            <a:r>
              <a:rPr lang="en-US" dirty="0"/>
              <a:t>, sau đó </a:t>
            </a:r>
            <a:r>
              <a:rPr lang="en-US" dirty="0" err="1"/>
              <a:t>tạo</a:t>
            </a:r>
            <a:r>
              <a:rPr lang="en-US" dirty="0"/>
              <a:t> </a:t>
            </a:r>
            <a:r>
              <a:rPr lang="en-US" dirty="0" err="1"/>
              <a:t>ra</a:t>
            </a:r>
            <a:r>
              <a:rPr lang="en-US" dirty="0"/>
              <a:t> device file. </a:t>
            </a:r>
            <a:r>
              <a:rPr lang="en-US" dirty="0" err="1"/>
              <a:t>Khi</a:t>
            </a:r>
            <a:r>
              <a:rPr lang="en-US" dirty="0"/>
              <a:t> </a:t>
            </a:r>
            <a:r>
              <a:rPr lang="en-US" dirty="0" err="1"/>
              <a:t>ghi</a:t>
            </a:r>
            <a:r>
              <a:rPr lang="en-US" dirty="0"/>
              <a:t> 1 </a:t>
            </a:r>
            <a:r>
              <a:rPr lang="en-US" dirty="0" err="1"/>
              <a:t>số</a:t>
            </a:r>
            <a:r>
              <a:rPr lang="en-US" dirty="0"/>
              <a:t> </a:t>
            </a:r>
            <a:r>
              <a:rPr lang="en-US" dirty="0" err="1"/>
              <a:t>bất</a:t>
            </a:r>
            <a:r>
              <a:rPr lang="en-US" dirty="0"/>
              <a:t> </a:t>
            </a:r>
            <a:r>
              <a:rPr lang="en-US" dirty="0" err="1"/>
              <a:t>kỳ</a:t>
            </a:r>
            <a:r>
              <a:rPr lang="en-US" dirty="0"/>
              <a:t> có 1 </a:t>
            </a:r>
            <a:r>
              <a:rPr lang="en-US" dirty="0" err="1"/>
              <a:t>chữ</a:t>
            </a:r>
            <a:r>
              <a:rPr lang="en-US" dirty="0"/>
              <a:t> </a:t>
            </a:r>
            <a:r>
              <a:rPr lang="en-US" dirty="0" err="1"/>
              <a:t>số</a:t>
            </a:r>
            <a:r>
              <a:rPr lang="en-US" dirty="0"/>
              <a:t> </a:t>
            </a:r>
            <a:r>
              <a:rPr lang="en-US" dirty="0" err="1"/>
              <a:t>thì</a:t>
            </a:r>
            <a:r>
              <a:rPr lang="en-US" dirty="0"/>
              <a:t> hiển thị lại trên led của </a:t>
            </a:r>
            <a:r>
              <a:rPr lang="en-US" dirty="0" err="1"/>
              <a:t>bảng</a:t>
            </a:r>
            <a:r>
              <a:rPr lang="en-US" dirty="0"/>
              <a:t> </a:t>
            </a:r>
            <a:r>
              <a:rPr lang="en-US" dirty="0" err="1"/>
              <a:t>nhựa</a:t>
            </a:r>
            <a:r>
              <a:rPr lang="en-US" dirty="0"/>
              <a:t>.</a:t>
            </a:r>
          </a:p>
        </p:txBody>
      </p:sp>
    </p:spTree>
    <p:extLst>
      <p:ext uri="{BB962C8B-B14F-4D97-AF65-F5344CB8AC3E}">
        <p14:creationId xmlns:p14="http://schemas.microsoft.com/office/powerpoint/2010/main" val="422746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home work</a:t>
            </a:r>
          </a:p>
        </p:txBody>
      </p:sp>
      <p:sp>
        <p:nvSpPr>
          <p:cNvPr id="3" name="Content Placeholder 2"/>
          <p:cNvSpPr>
            <a:spLocks noGrp="1"/>
          </p:cNvSpPr>
          <p:nvPr>
            <p:ph idx="1"/>
          </p:nvPr>
        </p:nvSpPr>
        <p:spPr/>
        <p:txBody>
          <a:bodyPr>
            <a:normAutofit fontScale="77500" lnSpcReduction="20000"/>
          </a:bodyPr>
          <a:lstStyle/>
          <a:p>
            <a:r>
              <a:rPr lang="en-US" dirty="0" err="1"/>
              <a:t>Viết</a:t>
            </a:r>
            <a:r>
              <a:rPr lang="en-US" dirty="0"/>
              <a:t> 1 </a:t>
            </a:r>
            <a:r>
              <a:rPr lang="en-US" dirty="0" err="1"/>
              <a:t>cặp</a:t>
            </a:r>
            <a:r>
              <a:rPr lang="en-US" dirty="0"/>
              <a:t> driver và application. </a:t>
            </a:r>
            <a:r>
              <a:rPr lang="en-US" dirty="0" err="1"/>
              <a:t>Khi</a:t>
            </a:r>
            <a:r>
              <a:rPr lang="en-US" dirty="0"/>
              <a:t> </a:t>
            </a:r>
            <a:r>
              <a:rPr lang="en-US" dirty="0" err="1"/>
              <a:t>hệ</a:t>
            </a:r>
            <a:r>
              <a:rPr lang="en-US" dirty="0"/>
              <a:t> </a:t>
            </a:r>
            <a:r>
              <a:rPr lang="en-US" dirty="0" err="1"/>
              <a:t>thống</a:t>
            </a:r>
            <a:r>
              <a:rPr lang="en-US" dirty="0"/>
              <a:t> boot </a:t>
            </a:r>
            <a:r>
              <a:rPr lang="en-US" dirty="0" err="1"/>
              <a:t>lên</a:t>
            </a:r>
            <a:r>
              <a:rPr lang="en-US" dirty="0"/>
              <a:t> sẽ </a:t>
            </a:r>
            <a:r>
              <a:rPr lang="en-US" dirty="0" err="1"/>
              <a:t>chạy</a:t>
            </a:r>
            <a:r>
              <a:rPr lang="en-US" dirty="0"/>
              <a:t> application và </a:t>
            </a:r>
            <a:r>
              <a:rPr lang="en-US" dirty="0" err="1"/>
              <a:t>insmod</a:t>
            </a:r>
            <a:r>
              <a:rPr lang="en-US" dirty="0"/>
              <a:t> driver. Application sẽ </a:t>
            </a:r>
            <a:r>
              <a:rPr lang="en-US" dirty="0" err="1"/>
              <a:t>tiến</a:t>
            </a:r>
            <a:r>
              <a:rPr lang="en-US" dirty="0"/>
              <a:t> </a:t>
            </a:r>
            <a:r>
              <a:rPr lang="en-US" dirty="0" err="1"/>
              <a:t>hành</a:t>
            </a:r>
            <a:r>
              <a:rPr lang="en-US" dirty="0"/>
              <a:t> mount device file </a:t>
            </a:r>
            <a:r>
              <a:rPr lang="en-US" dirty="0" err="1"/>
              <a:t>vào</a:t>
            </a:r>
            <a:r>
              <a:rPr lang="en-US" dirty="0"/>
              <a:t> </a:t>
            </a:r>
            <a:r>
              <a:rPr lang="en-US" dirty="0" err="1"/>
              <a:t>foldel</a:t>
            </a:r>
            <a:r>
              <a:rPr lang="en-US" dirty="0"/>
              <a:t> /home/root/</a:t>
            </a:r>
            <a:r>
              <a:rPr lang="en-US" dirty="0" err="1"/>
              <a:t>char_dev</a:t>
            </a:r>
            <a:r>
              <a:rPr lang="en-US" dirty="0"/>
              <a:t>. Folder trên nếu không </a:t>
            </a:r>
            <a:r>
              <a:rPr lang="en-US" dirty="0" err="1"/>
              <a:t>tồn</a:t>
            </a:r>
            <a:r>
              <a:rPr lang="en-US" dirty="0"/>
              <a:t> </a:t>
            </a:r>
            <a:r>
              <a:rPr lang="en-US" dirty="0" err="1"/>
              <a:t>tại</a:t>
            </a:r>
            <a:r>
              <a:rPr lang="en-US" dirty="0"/>
              <a:t> </a:t>
            </a:r>
            <a:r>
              <a:rPr lang="en-US" dirty="0" err="1"/>
              <a:t>thì</a:t>
            </a:r>
            <a:r>
              <a:rPr lang="en-US" dirty="0"/>
              <a:t> sẽ được application </a:t>
            </a:r>
            <a:r>
              <a:rPr lang="en-US" dirty="0" err="1"/>
              <a:t>tạo</a:t>
            </a:r>
            <a:r>
              <a:rPr lang="en-US" dirty="0"/>
              <a:t> </a:t>
            </a:r>
            <a:r>
              <a:rPr lang="en-US" dirty="0" err="1"/>
              <a:t>ra.</a:t>
            </a:r>
            <a:r>
              <a:rPr lang="en-US" dirty="0"/>
              <a:t> </a:t>
            </a:r>
            <a:r>
              <a:rPr lang="en-US" dirty="0" err="1"/>
              <a:t>Mỗi</a:t>
            </a:r>
            <a:r>
              <a:rPr lang="en-US" dirty="0"/>
              <a:t> </a:t>
            </a:r>
            <a:r>
              <a:rPr lang="en-US" dirty="0" err="1"/>
              <a:t>khi</a:t>
            </a:r>
            <a:r>
              <a:rPr lang="en-US" dirty="0"/>
              <a:t> user </a:t>
            </a:r>
            <a:r>
              <a:rPr lang="en-US" dirty="0" err="1"/>
              <a:t>mở</a:t>
            </a:r>
            <a:r>
              <a:rPr lang="en-US" dirty="0"/>
              <a:t> folder </a:t>
            </a:r>
            <a:r>
              <a:rPr lang="en-US" dirty="0" err="1"/>
              <a:t>đấy</a:t>
            </a:r>
            <a:r>
              <a:rPr lang="en-US" dirty="0"/>
              <a:t> </a:t>
            </a:r>
            <a:r>
              <a:rPr lang="en-US" dirty="0" err="1"/>
              <a:t>lên</a:t>
            </a:r>
            <a:r>
              <a:rPr lang="en-US" dirty="0"/>
              <a:t> sẽ </a:t>
            </a:r>
            <a:r>
              <a:rPr lang="en-US" dirty="0" err="1"/>
              <a:t>nhìn</a:t>
            </a:r>
            <a:r>
              <a:rPr lang="en-US" dirty="0"/>
              <a:t> thấy 3 file image1.jpg, image2.jpg, image3.jpg. Nếu user bình </a:t>
            </a:r>
            <a:r>
              <a:rPr lang="en-US" dirty="0" err="1"/>
              <a:t>thường</a:t>
            </a:r>
            <a:r>
              <a:rPr lang="en-US" dirty="0"/>
              <a:t> </a:t>
            </a:r>
            <a:r>
              <a:rPr lang="en-US" dirty="0" err="1"/>
              <a:t>thì</a:t>
            </a:r>
            <a:r>
              <a:rPr lang="en-US" dirty="0"/>
              <a:t> </a:t>
            </a:r>
            <a:r>
              <a:rPr lang="en-US" dirty="0" err="1"/>
              <a:t>mở</a:t>
            </a:r>
            <a:r>
              <a:rPr lang="en-US" dirty="0"/>
              <a:t> 3 file </a:t>
            </a:r>
            <a:r>
              <a:rPr lang="en-US" dirty="0" err="1"/>
              <a:t>đều</a:t>
            </a:r>
            <a:r>
              <a:rPr lang="en-US" dirty="0"/>
              <a:t> </a:t>
            </a:r>
            <a:r>
              <a:rPr lang="en-US" dirty="0" err="1"/>
              <a:t>trả</a:t>
            </a:r>
            <a:r>
              <a:rPr lang="en-US" dirty="0"/>
              <a:t> về dữ liệu </a:t>
            </a:r>
            <a:r>
              <a:rPr lang="en-US" dirty="0" err="1"/>
              <a:t>đã</a:t>
            </a:r>
            <a:r>
              <a:rPr lang="en-US" dirty="0"/>
              <a:t> </a:t>
            </a:r>
            <a:r>
              <a:rPr lang="en-US" dirty="0" err="1"/>
              <a:t>mã</a:t>
            </a:r>
            <a:r>
              <a:rPr lang="en-US" dirty="0"/>
              <a:t> </a:t>
            </a:r>
            <a:r>
              <a:rPr lang="en-US" dirty="0" err="1"/>
              <a:t>hóa</a:t>
            </a:r>
            <a:r>
              <a:rPr lang="en-US" dirty="0"/>
              <a:t>. Nếu user là “</a:t>
            </a:r>
            <a:r>
              <a:rPr lang="en-US" dirty="0" err="1"/>
              <a:t>phula</a:t>
            </a:r>
            <a:r>
              <a:rPr lang="en-US" dirty="0"/>
              <a:t>” </a:t>
            </a:r>
            <a:r>
              <a:rPr lang="en-US" dirty="0" err="1"/>
              <a:t>thì</a:t>
            </a:r>
            <a:r>
              <a:rPr lang="en-US" dirty="0"/>
              <a:t> </a:t>
            </a:r>
            <a:r>
              <a:rPr lang="en-US" dirty="0" err="1"/>
              <a:t>mở</a:t>
            </a:r>
            <a:r>
              <a:rPr lang="en-US" dirty="0"/>
              <a:t> </a:t>
            </a:r>
            <a:r>
              <a:rPr lang="en-US" dirty="0" err="1"/>
              <a:t>ra</a:t>
            </a:r>
            <a:r>
              <a:rPr lang="en-US" dirty="0"/>
              <a:t> sẽ </a:t>
            </a:r>
            <a:r>
              <a:rPr lang="en-US" dirty="0" err="1"/>
              <a:t>nhìn</a:t>
            </a:r>
            <a:r>
              <a:rPr lang="en-US" dirty="0"/>
              <a:t> được </a:t>
            </a:r>
            <a:r>
              <a:rPr lang="en-US" dirty="0" err="1"/>
              <a:t>nội</a:t>
            </a:r>
            <a:r>
              <a:rPr lang="en-US" dirty="0"/>
              <a:t> dung file </a:t>
            </a:r>
            <a:r>
              <a:rPr lang="en-US" dirty="0" err="1"/>
              <a:t>ảnh</a:t>
            </a:r>
            <a:r>
              <a:rPr lang="en-US" dirty="0"/>
              <a:t> 1 </a:t>
            </a:r>
            <a:r>
              <a:rPr lang="en-US" dirty="0" err="1"/>
              <a:t>cách</a:t>
            </a:r>
            <a:r>
              <a:rPr lang="en-US" dirty="0"/>
              <a:t> bình </a:t>
            </a:r>
            <a:r>
              <a:rPr lang="en-US" dirty="0" err="1"/>
              <a:t>thường</a:t>
            </a:r>
            <a:r>
              <a:rPr lang="en-US" dirty="0"/>
              <a:t>.</a:t>
            </a:r>
          </a:p>
          <a:p>
            <a:pPr lvl="1"/>
            <a:r>
              <a:rPr lang="en-US" dirty="0" err="1"/>
              <a:t>Gợi</a:t>
            </a:r>
            <a:r>
              <a:rPr lang="en-US" dirty="0"/>
              <a:t> ý: Ở </a:t>
            </a:r>
            <a:r>
              <a:rPr lang="en-US" dirty="0" err="1"/>
              <a:t>đâu</a:t>
            </a:r>
            <a:r>
              <a:rPr lang="en-US" dirty="0"/>
              <a:t> đó trong </a:t>
            </a:r>
            <a:r>
              <a:rPr lang="en-US" dirty="0" err="1"/>
              <a:t>máy</a:t>
            </a:r>
            <a:r>
              <a:rPr lang="en-US" dirty="0"/>
              <a:t> </a:t>
            </a:r>
            <a:r>
              <a:rPr lang="en-US" dirty="0" err="1"/>
              <a:t>tính</a:t>
            </a:r>
            <a:r>
              <a:rPr lang="en-US" dirty="0"/>
              <a:t> sẽ </a:t>
            </a:r>
            <a:r>
              <a:rPr lang="en-US" dirty="0" err="1"/>
              <a:t>lưu</a:t>
            </a:r>
            <a:r>
              <a:rPr lang="en-US" dirty="0"/>
              <a:t> </a:t>
            </a:r>
            <a:r>
              <a:rPr lang="en-US" dirty="0" err="1"/>
              <a:t>trữ</a:t>
            </a:r>
            <a:r>
              <a:rPr lang="en-US" dirty="0"/>
              <a:t> 3 file </a:t>
            </a:r>
            <a:r>
              <a:rPr lang="en-US" dirty="0" err="1"/>
              <a:t>ảnh</a:t>
            </a:r>
            <a:r>
              <a:rPr lang="en-US" dirty="0"/>
              <a:t> ở </a:t>
            </a:r>
            <a:r>
              <a:rPr lang="en-US" dirty="0" err="1"/>
              <a:t>dạng</a:t>
            </a:r>
            <a:r>
              <a:rPr lang="en-US" dirty="0"/>
              <a:t> </a:t>
            </a:r>
            <a:r>
              <a:rPr lang="en-US" dirty="0" err="1"/>
              <a:t>mã</a:t>
            </a:r>
            <a:r>
              <a:rPr lang="en-US" dirty="0"/>
              <a:t> </a:t>
            </a:r>
            <a:r>
              <a:rPr lang="en-US" dirty="0" err="1"/>
              <a:t>hóa</a:t>
            </a:r>
            <a:r>
              <a:rPr lang="en-US" dirty="0"/>
              <a:t>, nếu user bình </a:t>
            </a:r>
            <a:r>
              <a:rPr lang="en-US" dirty="0" err="1"/>
              <a:t>thường</a:t>
            </a:r>
            <a:r>
              <a:rPr lang="en-US" dirty="0"/>
              <a:t> </a:t>
            </a:r>
            <a:r>
              <a:rPr lang="en-US" dirty="0" err="1"/>
              <a:t>thì</a:t>
            </a:r>
            <a:r>
              <a:rPr lang="en-US" dirty="0"/>
              <a:t> ở </a:t>
            </a:r>
            <a:r>
              <a:rPr lang="en-US" dirty="0" err="1"/>
              <a:t>hàm</a:t>
            </a:r>
            <a:r>
              <a:rPr lang="en-US" dirty="0"/>
              <a:t> </a:t>
            </a:r>
            <a:r>
              <a:rPr lang="en-US" dirty="0" err="1"/>
              <a:t>đọc</a:t>
            </a:r>
            <a:r>
              <a:rPr lang="en-US" dirty="0"/>
              <a:t> file sẽ </a:t>
            </a:r>
            <a:r>
              <a:rPr lang="en-US" dirty="0" err="1"/>
              <a:t>đọc</a:t>
            </a:r>
            <a:r>
              <a:rPr lang="en-US" dirty="0"/>
              <a:t> từ file </a:t>
            </a:r>
            <a:r>
              <a:rPr lang="en-US" dirty="0" err="1"/>
              <a:t>ảnh</a:t>
            </a:r>
            <a:r>
              <a:rPr lang="en-US" dirty="0"/>
              <a:t> </a:t>
            </a:r>
            <a:r>
              <a:rPr lang="en-US" dirty="0" err="1"/>
              <a:t>mã</a:t>
            </a:r>
            <a:r>
              <a:rPr lang="en-US" dirty="0"/>
              <a:t> </a:t>
            </a:r>
            <a:r>
              <a:rPr lang="en-US" dirty="0" err="1"/>
              <a:t>hóa</a:t>
            </a:r>
            <a:r>
              <a:rPr lang="en-US" dirty="0"/>
              <a:t> </a:t>
            </a:r>
            <a:r>
              <a:rPr lang="en-US" dirty="0" err="1"/>
              <a:t>rồi</a:t>
            </a:r>
            <a:r>
              <a:rPr lang="en-US" dirty="0"/>
              <a:t> </a:t>
            </a:r>
            <a:r>
              <a:rPr lang="en-US" dirty="0" err="1"/>
              <a:t>trả</a:t>
            </a:r>
            <a:r>
              <a:rPr lang="en-US" dirty="0"/>
              <a:t> về cho read buffer, nếu user là </a:t>
            </a:r>
            <a:r>
              <a:rPr lang="en-US" dirty="0" err="1"/>
              <a:t>phula</a:t>
            </a:r>
            <a:r>
              <a:rPr lang="en-US" dirty="0"/>
              <a:t> </a:t>
            </a:r>
            <a:r>
              <a:rPr lang="en-US" dirty="0" err="1"/>
              <a:t>thì</a:t>
            </a:r>
            <a:r>
              <a:rPr lang="en-US" dirty="0"/>
              <a:t> sẽ </a:t>
            </a:r>
            <a:r>
              <a:rPr lang="en-US" dirty="0" err="1"/>
              <a:t>tiến</a:t>
            </a:r>
            <a:r>
              <a:rPr lang="en-US" dirty="0"/>
              <a:t> </a:t>
            </a:r>
            <a:r>
              <a:rPr lang="en-US" dirty="0" err="1"/>
              <a:t>hành</a:t>
            </a:r>
            <a:r>
              <a:rPr lang="en-US" dirty="0"/>
              <a:t> </a:t>
            </a:r>
            <a:r>
              <a:rPr lang="en-US" dirty="0" err="1"/>
              <a:t>giải</a:t>
            </a:r>
            <a:r>
              <a:rPr lang="en-US" dirty="0"/>
              <a:t> </a:t>
            </a:r>
            <a:r>
              <a:rPr lang="en-US" dirty="0" err="1"/>
              <a:t>mã</a:t>
            </a:r>
            <a:r>
              <a:rPr lang="en-US" dirty="0"/>
              <a:t> </a:t>
            </a:r>
            <a:r>
              <a:rPr lang="en-US" dirty="0" err="1"/>
              <a:t>rồi</a:t>
            </a:r>
            <a:r>
              <a:rPr lang="en-US" dirty="0"/>
              <a:t> mới </a:t>
            </a:r>
            <a:r>
              <a:rPr lang="en-US" dirty="0" err="1"/>
              <a:t>trả</a:t>
            </a:r>
            <a:r>
              <a:rPr lang="en-US" dirty="0"/>
              <a:t> về cho </a:t>
            </a:r>
            <a:r>
              <a:rPr lang="en-US"/>
              <a:t>read buffer.</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19</a:t>
            </a:fld>
            <a:endParaRPr lang="en-US"/>
          </a:p>
        </p:txBody>
      </p:sp>
    </p:spTree>
    <p:extLst>
      <p:ext uri="{BB962C8B-B14F-4D97-AF65-F5344CB8AC3E}">
        <p14:creationId xmlns:p14="http://schemas.microsoft.com/office/powerpoint/2010/main" val="802034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3" name="Text Placeholder 2"/>
          <p:cNvSpPr>
            <a:spLocks noGrp="1"/>
          </p:cNvSpPr>
          <p:nvPr>
            <p:ph idx="1"/>
          </p:nvPr>
        </p:nvSpPr>
        <p:spPr/>
        <p:txBody>
          <a:bodyPr/>
          <a:lstStyle/>
          <a:p>
            <a:pPr lvl="0"/>
            <a:r>
              <a:rPr lang="en-US" dirty="0"/>
              <a:t>Objective</a:t>
            </a:r>
          </a:p>
          <a:p>
            <a:pPr lvl="0"/>
            <a:r>
              <a:rPr lang="en-US" dirty="0"/>
              <a:t>Implement file operation</a:t>
            </a:r>
          </a:p>
          <a:p>
            <a:pPr lvl="0"/>
            <a:r>
              <a:rPr lang="en-US" dirty="0"/>
              <a:t>Driver basic functions</a:t>
            </a:r>
          </a:p>
          <a:p>
            <a:pPr lvl="0"/>
            <a:r>
              <a:rPr lang="en-US" dirty="0"/>
              <a:t>Practice</a:t>
            </a:r>
          </a:p>
        </p:txBody>
      </p:sp>
    </p:spTree>
    <p:extLst>
      <p:ext uri="{BB962C8B-B14F-4D97-AF65-F5344CB8AC3E}">
        <p14:creationId xmlns:p14="http://schemas.microsoft.com/office/powerpoint/2010/main" val="991551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960" y="2082799"/>
            <a:ext cx="5115560" cy="678021"/>
          </a:xfrm>
        </p:spPr>
        <p:txBody>
          <a:bodyPr>
            <a:noAutofit/>
          </a:bodyPr>
          <a:lstStyle/>
          <a:p>
            <a:r>
              <a:rPr lang="en-US" sz="6600" dirty="0">
                <a:solidFill>
                  <a:schemeClr val="accent6">
                    <a:lumMod val="75000"/>
                  </a:schemeClr>
                </a:solidFill>
                <a:cs typeface="Arial"/>
              </a:rPr>
              <a:t>Thank you</a:t>
            </a:r>
          </a:p>
        </p:txBody>
      </p:sp>
      <p:sp>
        <p:nvSpPr>
          <p:cNvPr id="4" name="Footer Placeholder 3"/>
          <p:cNvSpPr>
            <a:spLocks noGrp="1"/>
          </p:cNvSpPr>
          <p:nvPr>
            <p:ph type="ftr" sz="quarter" idx="11"/>
          </p:nvPr>
        </p:nvSpPr>
        <p:spPr/>
        <p:txBody>
          <a:bodyPr/>
          <a:lstStyle/>
          <a:p>
            <a:r>
              <a:rPr lang="en-US"/>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20</a:t>
            </a:fld>
            <a:endParaRPr lang="en-US" dirty="0"/>
          </a:p>
        </p:txBody>
      </p:sp>
    </p:spTree>
    <p:extLst>
      <p:ext uri="{BB962C8B-B14F-4D97-AF65-F5344CB8AC3E}">
        <p14:creationId xmlns:p14="http://schemas.microsoft.com/office/powerpoint/2010/main" val="3906525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lvl="0"/>
            <a:r>
              <a:rPr lang="en-US" dirty="0"/>
              <a:t>Service user space</a:t>
            </a:r>
          </a:p>
          <a:p>
            <a:pPr lvl="0"/>
            <a:r>
              <a:rPr lang="en-US" dirty="0"/>
              <a:t>Call service from kernel space</a:t>
            </a:r>
          </a:p>
          <a:p>
            <a:pPr lvl="0"/>
            <a:r>
              <a:rPr lang="en-US" dirty="0"/>
              <a:t>Working directly with hardware</a:t>
            </a:r>
          </a:p>
        </p:txBody>
      </p:sp>
      <p:pic>
        <p:nvPicPr>
          <p:cNvPr id="5" name="Picture 4"/>
          <p:cNvPicPr>
            <a:picLocks noChangeAspect="1"/>
          </p:cNvPicPr>
          <p:nvPr/>
        </p:nvPicPr>
        <p:blipFill>
          <a:blip r:embed="rId2"/>
          <a:stretch>
            <a:fillRect/>
          </a:stretch>
        </p:blipFill>
        <p:spPr>
          <a:xfrm>
            <a:off x="434369" y="1084983"/>
            <a:ext cx="3031145" cy="3538940"/>
          </a:xfrm>
          <a:prstGeom prst="rect">
            <a:avLst/>
          </a:prstGeom>
        </p:spPr>
      </p:pic>
      <p:sp>
        <p:nvSpPr>
          <p:cNvPr id="4" name="Text Placeholder 3"/>
          <p:cNvSpPr>
            <a:spLocks noGrp="1"/>
          </p:cNvSpPr>
          <p:nvPr>
            <p:ph type="body" sz="half" idx="2"/>
          </p:nvPr>
        </p:nvSpPr>
        <p:spPr/>
        <p:txBody>
          <a:bodyPr/>
          <a:lstStyle/>
          <a:p>
            <a:endParaRPr lang="en-US" dirty="0"/>
          </a:p>
        </p:txBody>
      </p:sp>
      <p:sp>
        <p:nvSpPr>
          <p:cNvPr id="2" name="Title 1"/>
          <p:cNvSpPr>
            <a:spLocks noGrp="1"/>
          </p:cNvSpPr>
          <p:nvPr>
            <p:ph type="title"/>
          </p:nvPr>
        </p:nvSpPr>
        <p:spPr/>
        <p:txBody>
          <a:bodyPr/>
          <a:lstStyle/>
          <a:p>
            <a:r>
              <a:rPr lang="en-US"/>
              <a:t>Driver main functions</a:t>
            </a:r>
          </a:p>
        </p:txBody>
      </p:sp>
    </p:spTree>
    <p:extLst>
      <p:ext uri="{BB962C8B-B14F-4D97-AF65-F5344CB8AC3E}">
        <p14:creationId xmlns:p14="http://schemas.microsoft.com/office/powerpoint/2010/main" val="728263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Character device</a:t>
            </a:r>
          </a:p>
        </p:txBody>
      </p:sp>
      <p:sp>
        <p:nvSpPr>
          <p:cNvPr id="3" name="Text Placeholder 2"/>
          <p:cNvSpPr>
            <a:spLocks noGrp="1"/>
          </p:cNvSpPr>
          <p:nvPr>
            <p:ph idx="1"/>
          </p:nvPr>
        </p:nvSpPr>
        <p:spPr/>
        <p:txBody>
          <a:bodyPr/>
          <a:lstStyle/>
          <a:p>
            <a:pPr lvl="0"/>
            <a:r>
              <a:rPr lang="en-US" dirty="0" err="1"/>
              <a:t>Cây</a:t>
            </a:r>
            <a:r>
              <a:rPr lang="en-US" dirty="0"/>
              <a:t> phân </a:t>
            </a:r>
            <a:r>
              <a:rPr lang="en-US" dirty="0" err="1"/>
              <a:t>cấp</a:t>
            </a:r>
            <a:r>
              <a:rPr lang="en-US" dirty="0"/>
              <a:t> device</a:t>
            </a:r>
          </a:p>
          <a:p>
            <a:pPr lvl="1"/>
            <a:r>
              <a:rPr lang="en-US" dirty="0"/>
              <a:t>Character device</a:t>
            </a:r>
          </a:p>
          <a:p>
            <a:pPr lvl="1"/>
            <a:r>
              <a:rPr lang="en-US" dirty="0"/>
              <a:t>Block device</a:t>
            </a:r>
          </a:p>
          <a:p>
            <a:pPr lvl="1"/>
            <a:r>
              <a:rPr lang="en-US" dirty="0"/>
              <a:t>Network device</a:t>
            </a:r>
          </a:p>
        </p:txBody>
      </p:sp>
    </p:spTree>
    <p:extLst>
      <p:ext uri="{BB962C8B-B14F-4D97-AF65-F5344CB8AC3E}">
        <p14:creationId xmlns:p14="http://schemas.microsoft.com/office/powerpoint/2010/main" val="4044804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Cách tạo character device</a:t>
            </a:r>
          </a:p>
        </p:txBody>
      </p:sp>
      <p:sp>
        <p:nvSpPr>
          <p:cNvPr id="3" name="Text Placeholder 2"/>
          <p:cNvSpPr>
            <a:spLocks noGrp="1"/>
          </p:cNvSpPr>
          <p:nvPr>
            <p:ph idx="1"/>
          </p:nvPr>
        </p:nvSpPr>
        <p:spPr/>
        <p:txBody>
          <a:bodyPr>
            <a:normAutofit/>
          </a:bodyPr>
          <a:lstStyle/>
          <a:p>
            <a:pPr lvl="0"/>
            <a:r>
              <a:rPr lang="en-US"/>
              <a:t>Linux kernel hỗ trợ 2 bộ API để tạo và quản lý 1 character device.</a:t>
            </a:r>
          </a:p>
          <a:p>
            <a:pPr lvl="1"/>
            <a:r>
              <a:rPr lang="en-US"/>
              <a:t>Character native API.</a:t>
            </a:r>
          </a:p>
          <a:p>
            <a:pPr lvl="1"/>
            <a:r>
              <a:rPr lang="en-US"/>
              <a:t>MISC API.</a:t>
            </a:r>
            <a:endParaRPr lang="en-US" dirty="0"/>
          </a:p>
        </p:txBody>
      </p:sp>
    </p:spTree>
    <p:extLst>
      <p:ext uri="{BB962C8B-B14F-4D97-AF65-F5344CB8AC3E}">
        <p14:creationId xmlns:p14="http://schemas.microsoft.com/office/powerpoint/2010/main" val="1068665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MISC API</a:t>
            </a:r>
            <a:endParaRPr lang="en-US" dirty="0"/>
          </a:p>
        </p:txBody>
      </p:sp>
      <p:sp>
        <p:nvSpPr>
          <p:cNvPr id="4" name="Content Placeholder 3">
            <a:extLst>
              <a:ext uri="{FF2B5EF4-FFF2-40B4-BE49-F238E27FC236}">
                <a16:creationId xmlns:a16="http://schemas.microsoft.com/office/drawing/2014/main" id="{5A7A40F4-5C0F-6986-B997-3C658F15F427}"/>
              </a:ext>
            </a:extLst>
          </p:cNvPr>
          <p:cNvSpPr>
            <a:spLocks noGrp="1"/>
          </p:cNvSpPr>
          <p:nvPr>
            <p:ph sz="half" idx="1"/>
          </p:nvPr>
        </p:nvSpPr>
        <p:spPr>
          <a:xfrm>
            <a:off x="457200" y="900113"/>
            <a:ext cx="4038600" cy="3460872"/>
          </a:xfrm>
        </p:spPr>
        <p:txBody>
          <a:bodyPr>
            <a:normAutofit/>
          </a:bodyPr>
          <a:lstStyle/>
          <a:p>
            <a:r>
              <a:rPr lang="en-US"/>
              <a:t>Struct chứa thông tin của device file được tạo ra.</a:t>
            </a:r>
          </a:p>
          <a:p>
            <a:pPr lvl="1"/>
            <a:r>
              <a:rPr lang="en-US"/>
              <a:t>Name: Tên device file.</a:t>
            </a:r>
          </a:p>
          <a:p>
            <a:pPr lvl="1"/>
            <a:r>
              <a:rPr lang="en-US"/>
              <a:t>Fops: Danh sách các hàm thao tác với file mà driver hỗ trợ.</a:t>
            </a:r>
          </a:p>
          <a:p>
            <a:pPr lvl="1"/>
            <a:r>
              <a:rPr lang="en-US"/>
              <a:t>Mode: Mode của file</a:t>
            </a:r>
          </a:p>
        </p:txBody>
      </p:sp>
      <p:pic>
        <p:nvPicPr>
          <p:cNvPr id="7" name="Content Placeholder 6">
            <a:extLst>
              <a:ext uri="{FF2B5EF4-FFF2-40B4-BE49-F238E27FC236}">
                <a16:creationId xmlns:a16="http://schemas.microsoft.com/office/drawing/2014/main" id="{8AADA6C9-C8AC-D467-E55E-ED3F645EC03E}"/>
              </a:ext>
            </a:extLst>
          </p:cNvPr>
          <p:cNvPicPr>
            <a:picLocks noGrp="1" noChangeAspect="1"/>
          </p:cNvPicPr>
          <p:nvPr>
            <p:ph sz="half" idx="2"/>
          </p:nvPr>
        </p:nvPicPr>
        <p:blipFill>
          <a:blip r:embed="rId2"/>
          <a:stretch>
            <a:fillRect/>
          </a:stretch>
        </p:blipFill>
        <p:spPr>
          <a:xfrm>
            <a:off x="4843462" y="1244600"/>
            <a:ext cx="3648075" cy="2525239"/>
          </a:xfrm>
        </p:spPr>
      </p:pic>
    </p:spTree>
    <p:extLst>
      <p:ext uri="{BB962C8B-B14F-4D97-AF65-F5344CB8AC3E}">
        <p14:creationId xmlns:p14="http://schemas.microsoft.com/office/powerpoint/2010/main" val="1620913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MISC API</a:t>
            </a:r>
            <a:endParaRPr lang="en-US" dirty="0"/>
          </a:p>
        </p:txBody>
      </p:sp>
      <p:sp>
        <p:nvSpPr>
          <p:cNvPr id="4" name="Content Placeholder 3">
            <a:extLst>
              <a:ext uri="{FF2B5EF4-FFF2-40B4-BE49-F238E27FC236}">
                <a16:creationId xmlns:a16="http://schemas.microsoft.com/office/drawing/2014/main" id="{5A7A40F4-5C0F-6986-B997-3C658F15F427}"/>
              </a:ext>
            </a:extLst>
          </p:cNvPr>
          <p:cNvSpPr>
            <a:spLocks noGrp="1"/>
          </p:cNvSpPr>
          <p:nvPr>
            <p:ph sz="half" idx="1"/>
          </p:nvPr>
        </p:nvSpPr>
        <p:spPr>
          <a:xfrm>
            <a:off x="457200" y="900113"/>
            <a:ext cx="4038600" cy="3460872"/>
          </a:xfrm>
        </p:spPr>
        <p:txBody>
          <a:bodyPr>
            <a:normAutofit fontScale="92500"/>
          </a:bodyPr>
          <a:lstStyle/>
          <a:p>
            <a:r>
              <a:rPr lang="en-US"/>
              <a:t>Struct file_operations:</a:t>
            </a:r>
          </a:p>
          <a:p>
            <a:pPr lvl="1"/>
            <a:r>
              <a:rPr lang="en-US"/>
              <a:t>Tập hợp những operations của file mà driver nhận xử lý với hệ thống.</a:t>
            </a:r>
          </a:p>
          <a:p>
            <a:pPr lvl="1"/>
            <a:r>
              <a:rPr lang="en-US"/>
              <a:t>Bản thân hệ điều hành không quan tâm bên trong việc đọc ghi xuống phần cứng như nào, nó uỷ thác việc này cho driver.</a:t>
            </a:r>
          </a:p>
        </p:txBody>
      </p:sp>
      <p:pic>
        <p:nvPicPr>
          <p:cNvPr id="8" name="Content Placeholder 7">
            <a:extLst>
              <a:ext uri="{FF2B5EF4-FFF2-40B4-BE49-F238E27FC236}">
                <a16:creationId xmlns:a16="http://schemas.microsoft.com/office/drawing/2014/main" id="{F74E220F-9F71-7132-D1A7-9AB5DE2FE18D}"/>
              </a:ext>
            </a:extLst>
          </p:cNvPr>
          <p:cNvPicPr>
            <a:picLocks noGrp="1" noChangeAspect="1"/>
          </p:cNvPicPr>
          <p:nvPr>
            <p:ph sz="half" idx="2"/>
          </p:nvPr>
        </p:nvPicPr>
        <p:blipFill>
          <a:blip r:embed="rId2"/>
          <a:stretch>
            <a:fillRect/>
          </a:stretch>
        </p:blipFill>
        <p:spPr>
          <a:xfrm>
            <a:off x="4648200" y="2024698"/>
            <a:ext cx="4038600" cy="1211580"/>
          </a:xfrm>
        </p:spPr>
      </p:pic>
    </p:spTree>
    <p:extLst>
      <p:ext uri="{BB962C8B-B14F-4D97-AF65-F5344CB8AC3E}">
        <p14:creationId xmlns:p14="http://schemas.microsoft.com/office/powerpoint/2010/main" val="2922412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MISC API</a:t>
            </a:r>
            <a:endParaRPr lang="en-US" dirty="0"/>
          </a:p>
        </p:txBody>
      </p:sp>
      <p:sp>
        <p:nvSpPr>
          <p:cNvPr id="3" name="Content Placeholder 2"/>
          <p:cNvSpPr>
            <a:spLocks noGrp="1"/>
          </p:cNvSpPr>
          <p:nvPr>
            <p:ph idx="1"/>
          </p:nvPr>
        </p:nvSpPr>
        <p:spPr/>
        <p:txBody>
          <a:bodyPr/>
          <a:lstStyle/>
          <a:p>
            <a:r>
              <a:rPr lang="en-US"/>
              <a:t>int misc_register(struct miscdevice *misc)</a:t>
            </a:r>
          </a:p>
          <a:p>
            <a:pPr lvl="1"/>
            <a:r>
              <a:rPr lang="en-US"/>
              <a:t>Đăng ký misc device với hệ thống. Nếu đăng ký thành công thì device file mới sẽ được tạo ra trong thư mục dev.</a:t>
            </a:r>
          </a:p>
          <a:p>
            <a:r>
              <a:rPr lang="en-US"/>
              <a:t>void misc_deregister(struct miscdevice *misc)</a:t>
            </a:r>
          </a:p>
          <a:p>
            <a:pPr lvl="1"/>
            <a:r>
              <a:rPr lang="en-US"/>
              <a:t>Huỷ đăng ký device với hệ thống. Device file sẽ bị xoá khỏi thư mục /dev</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8</a:t>
            </a:fld>
            <a:endParaRPr lang="en-US"/>
          </a:p>
        </p:txBody>
      </p:sp>
    </p:spTree>
    <p:extLst>
      <p:ext uri="{BB962C8B-B14F-4D97-AF65-F5344CB8AC3E}">
        <p14:creationId xmlns:p14="http://schemas.microsoft.com/office/powerpoint/2010/main" val="42149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file operations</a:t>
            </a:r>
            <a:endParaRPr lang="en-US" dirty="0"/>
          </a:p>
        </p:txBody>
      </p:sp>
      <p:sp>
        <p:nvSpPr>
          <p:cNvPr id="3" name="Content Placeholder 2"/>
          <p:cNvSpPr>
            <a:spLocks noGrp="1"/>
          </p:cNvSpPr>
          <p:nvPr>
            <p:ph idx="1"/>
          </p:nvPr>
        </p:nvSpPr>
        <p:spPr/>
        <p:txBody>
          <a:bodyPr/>
          <a:lstStyle/>
          <a:p>
            <a:r>
              <a:rPr lang="en-US"/>
              <a:t>Driver sẽ đăng ký để tự mình điều khiển các request đọc ghi dữ liệu vào device file.</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9</a:t>
            </a:fld>
            <a:endParaRPr lang="en-US"/>
          </a:p>
        </p:txBody>
      </p:sp>
    </p:spTree>
    <p:extLst>
      <p:ext uri="{BB962C8B-B14F-4D97-AF65-F5344CB8AC3E}">
        <p14:creationId xmlns:p14="http://schemas.microsoft.com/office/powerpoint/2010/main" val="208090738"/>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1933</TotalTime>
  <Words>959</Words>
  <Application>Microsoft Office PowerPoint</Application>
  <PresentationFormat>On-screen Show (16:9)</PresentationFormat>
  <Paragraphs>88</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Template_Internal_Course</vt:lpstr>
      <vt:lpstr>Character device driver</vt:lpstr>
      <vt:lpstr>Agenda</vt:lpstr>
      <vt:lpstr>Driver main functions</vt:lpstr>
      <vt:lpstr>Character device</vt:lpstr>
      <vt:lpstr>Cách tạo character device</vt:lpstr>
      <vt:lpstr>MISC API</vt:lpstr>
      <vt:lpstr>MISC API</vt:lpstr>
      <vt:lpstr>MISC API</vt:lpstr>
      <vt:lpstr>Các file operations</vt:lpstr>
      <vt:lpstr>Các file operations</vt:lpstr>
      <vt:lpstr>Các file operations</vt:lpstr>
      <vt:lpstr>Các file operations</vt:lpstr>
      <vt:lpstr>Các file operations</vt:lpstr>
      <vt:lpstr>Copy dữ liệu từ tầng user</vt:lpstr>
      <vt:lpstr>Practice</vt:lpstr>
      <vt:lpstr>Ioctl</vt:lpstr>
      <vt:lpstr>Example code</vt:lpstr>
      <vt:lpstr>Home work</vt:lpstr>
      <vt:lpstr>Advanced home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Luu An Phu</cp:lastModifiedBy>
  <cp:revision>329</cp:revision>
  <dcterms:created xsi:type="dcterms:W3CDTF">2015-08-31T01:44:46Z</dcterms:created>
  <dcterms:modified xsi:type="dcterms:W3CDTF">2023-03-13T15:22:35Z</dcterms:modified>
</cp:coreProperties>
</file>