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1" r:id="rId4"/>
    <p:sldId id="278" r:id="rId5"/>
    <p:sldId id="262" r:id="rId6"/>
    <p:sldId id="264" r:id="rId7"/>
    <p:sldId id="279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2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Các file </a:t>
            </a:r>
            <a:r>
              <a:rPr lang="en-US" dirty="0" err="1"/>
              <a:t>dtsi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Chứa</a:t>
            </a:r>
            <a:r>
              <a:rPr lang="en-US" dirty="0"/>
              <a:t> các thông tin chung của </a:t>
            </a:r>
            <a:r>
              <a:rPr lang="en-US" dirty="0" err="1"/>
              <a:t>SoC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Các file </a:t>
            </a:r>
            <a:r>
              <a:rPr lang="en-US" dirty="0" err="1"/>
              <a:t>dts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Chứa</a:t>
            </a:r>
            <a:r>
              <a:rPr lang="en-US" dirty="0"/>
              <a:t> thông tin private của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Các file </a:t>
            </a:r>
            <a:r>
              <a:rPr lang="en-US" dirty="0" err="1"/>
              <a:t>dtb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/>
              <a:t>Được compile từ file dts và dtsi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make ARCH=arm CROSS_COMPILE=arm-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</a:t>
            </a:r>
            <a:r>
              <a:rPr lang="en-US" dirty="0"/>
              <a:t>- make </a:t>
            </a:r>
            <a:r>
              <a:rPr lang="en-US" dirty="0" err="1"/>
              <a:t>dtbs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/>
              <a:t>Có thể dịch ngược file dtsi từ file dtb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dtc</a:t>
            </a:r>
            <a:r>
              <a:rPr lang="en-US" dirty="0"/>
              <a:t> -I </a:t>
            </a:r>
            <a:r>
              <a:rPr lang="en-US" dirty="0" err="1"/>
              <a:t>dtb</a:t>
            </a:r>
            <a:r>
              <a:rPr lang="en-US" dirty="0"/>
              <a:t> -O </a:t>
            </a:r>
            <a:r>
              <a:rPr lang="en-US" dirty="0" err="1"/>
              <a:t>dtsarch</a:t>
            </a:r>
            <a:r>
              <a:rPr lang="en-US" dirty="0"/>
              <a:t>/arm/boot/</a:t>
            </a:r>
            <a:r>
              <a:rPr lang="en-US" dirty="0" err="1"/>
              <a:t>dts</a:t>
            </a:r>
            <a:r>
              <a:rPr lang="en-US" dirty="0"/>
              <a:t> imx6dl-sabrelite.dtb &gt;path/to/</a:t>
            </a:r>
            <a:r>
              <a:rPr lang="en-US" dirty="0" err="1"/>
              <a:t>my_devicetree.dts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Device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Quy ước đặt tên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Quy ước đặt giá trị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string-property = "a string";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const char *</a:t>
            </a:r>
            <a:r>
              <a:rPr lang="en-US" dirty="0" err="1"/>
              <a:t>my_string</a:t>
            </a:r>
            <a:r>
              <a:rPr lang="en-US" dirty="0"/>
              <a:t> = NULL; </a:t>
            </a:r>
            <a:r>
              <a:rPr lang="en-US" dirty="0" err="1"/>
              <a:t>of_property_read_string</a:t>
            </a:r>
            <a:r>
              <a:rPr lang="en-US" dirty="0"/>
              <a:t>(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dev.of_node</a:t>
            </a:r>
            <a:r>
              <a:rPr lang="en-US" dirty="0"/>
              <a:t>, "string-property", &amp;</a:t>
            </a:r>
            <a:r>
              <a:rPr lang="en-US" dirty="0" err="1"/>
              <a:t>my_string</a:t>
            </a:r>
            <a:r>
              <a:rPr lang="en-US" dirty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32 bit và </a:t>
            </a:r>
            <a:r>
              <a:rPr lang="en-US" dirty="0" err="1"/>
              <a:t>mảng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one-int-property = &lt;197&gt;;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 of_property_read_u32(const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device_node</a:t>
            </a:r>
            <a:r>
              <a:rPr lang="en-US" dirty="0"/>
              <a:t> *np, "one-int-property", u32 index, u32 *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int-list-property = &lt;1350000 0x54dae47 1250000 1200000&gt;;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 of_property_read_u32_array(const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device_node</a:t>
            </a:r>
            <a:r>
              <a:rPr lang="en-US" dirty="0"/>
              <a:t> *np, "int-list-property", u32 *</a:t>
            </a:r>
            <a:r>
              <a:rPr lang="en-US" dirty="0" err="1"/>
              <a:t>out_values</a:t>
            </a:r>
            <a:r>
              <a:rPr lang="en-US" dirty="0"/>
              <a:t>, </a:t>
            </a:r>
            <a:r>
              <a:rPr lang="en-US" dirty="0" err="1"/>
              <a:t>size_tsz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Platform driver and device driver</a:t>
            </a:r>
          </a:p>
          <a:p>
            <a:pPr lvl="0"/>
            <a:r>
              <a:rPr lang="en-US" dirty="0"/>
              <a:t>4 steps to develop new driver</a:t>
            </a:r>
          </a:p>
          <a:p>
            <a:pPr lvl="0"/>
            <a:r>
              <a:rPr lang="en-US" dirty="0"/>
              <a:t>Interrupt handling, spin lock</a:t>
            </a:r>
          </a:p>
          <a:p>
            <a:pPr lvl="0"/>
            <a:r>
              <a:rPr lang="en-US" dirty="0"/>
              <a:t>Create library, using open source</a:t>
            </a:r>
          </a:p>
          <a:p>
            <a:pPr lvl="0"/>
            <a:r>
              <a:rPr lang="en-US" dirty="0"/>
              <a:t>Remote debug with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Platform driver and device driver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Platform driver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Device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2" y="2119194"/>
            <a:ext cx="4039164" cy="169568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12FD8-103B-E938-05D7-C5EB822B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4005"/>
            <a:ext cx="427732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A5460AD-2965-9A1A-4654-31B9CB71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4 steps to develop new driver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61885F-FBD8-2889-608B-AC27534C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hardware document</a:t>
            </a:r>
          </a:p>
          <a:p>
            <a:r>
              <a:rPr lang="en-US" dirty="0"/>
              <a:t>Analysis software protocol, standard</a:t>
            </a:r>
          </a:p>
          <a:p>
            <a:r>
              <a:rPr lang="en-US" dirty="0"/>
              <a:t>Find driver template</a:t>
            </a:r>
          </a:p>
          <a:p>
            <a:r>
              <a:rPr lang="en-US" dirty="0"/>
              <a:t>Develop driver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B11EDB-89BA-ED7E-B3C3-861C18C4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BD0C4-7D85-DCB4-5BD3-95E92A95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Interrupt handling, spin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library, using open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39544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96A72-2C2E-4945-704C-534077938C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4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67F4DF-DB5D-66D1-6318-50FD859B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Remote debug with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58F086-C627-8E22-331B-FEDCD261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FA87-A1C2-5FD1-03FA-B36AB5C1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2B1A-F949-D22F-95DC-953194DA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2132</TotalTime>
  <Words>370</Words>
  <Application>Microsoft Office PowerPoint</Application>
  <PresentationFormat>On-screen Show (16:9)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Template_Internal_Course</vt:lpstr>
      <vt:lpstr>Những vấn đề thường gặp</vt:lpstr>
      <vt:lpstr>Agenda</vt:lpstr>
      <vt:lpstr>Platform driver and device driver</vt:lpstr>
      <vt:lpstr>4 steps to develop new driver</vt:lpstr>
      <vt:lpstr>Interrupt handling, spin lock</vt:lpstr>
      <vt:lpstr>Create library, using open source</vt:lpstr>
      <vt:lpstr>Remote debug with vscode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</cp:lastModifiedBy>
  <cp:revision>343</cp:revision>
  <dcterms:created xsi:type="dcterms:W3CDTF">2015-08-31T01:44:46Z</dcterms:created>
  <dcterms:modified xsi:type="dcterms:W3CDTF">2023-11-12T01:38:21Z</dcterms:modified>
</cp:coreProperties>
</file>