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" roundtripDataSignature="AMtx7mgjSFcXzZUTgPpsQBThpiEza771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649A3-EE09-45AA-82D7-0F4A768D3B84}" v="2" dt="2023-11-04T01:33:02.224"/>
    <p1510:client id="{2BE2BC63-364A-4DA1-A3B4-6A463EB65A21}" v="2" dt="2023-12-10T08:11:15.672"/>
    <p1510:client id="{328B8E34-B0CF-42B2-B320-80B7B4800559}" v="2" dt="2023-11-04T01:11:08.129"/>
    <p1510:client id="{7B5B8637-F601-4032-A53B-599542345CE1}" v="6" dt="2023-11-04T01:11:22.551"/>
    <p1510:client id="{9387AA11-DFD4-4AB3-AD5B-4032343E6F72}" v="1" dt="2023-12-23T11:50:24.411"/>
    <p1510:client id="{B0174C6C-767E-4529-A44E-EF5C83B381AE}" v="2" dt="2023-12-08T10:27:25.980"/>
    <p1510:client id="{BD38E400-EA83-4229-ACF0-5C9469AF02C0}" v="2" dt="2023-11-15T10:02:25.077"/>
    <p1510:client id="{C1765A9C-C877-42D0-94F2-0C455695B9CA}" v="3" dt="2023-11-04T01:30:11.589"/>
    <p1510:client id="{F8695D80-7D13-4A91-80B3-F180FDA73B91}" v="1" dt="2023-11-04T01:41:27.303"/>
  </p1510:revLst>
</p1510:revInfo>
</file>

<file path=ppt/tableStyles.xml><?xml version="1.0" encoding="utf-8"?>
<a:tblStyleLst xmlns:a="http://schemas.openxmlformats.org/drawingml/2006/main" def="{CDD7482C-B12E-40DE-B80B-AA9003AFA34B}">
  <a:tblStyle styleId="{CDD7482C-B12E-40DE-B80B-AA9003AFA3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Quang Anh 20176684" userId="S::anh.nq176684@sis.hust.edu.vn::f411edf3-1b96-426f-a227-ba852d141e61" providerId="AD" clId="Web-{328B8E34-B0CF-42B2-B320-80B7B4800559}"/>
    <pc:docChg chg="modSld">
      <pc:chgData name="Nguyen Quang Anh 20176684" userId="S::anh.nq176684@sis.hust.edu.vn::f411edf3-1b96-426f-a227-ba852d141e61" providerId="AD" clId="Web-{328B8E34-B0CF-42B2-B320-80B7B4800559}" dt="2023-11-04T01:11:08.129" v="1" actId="1076"/>
      <pc:docMkLst>
        <pc:docMk/>
      </pc:docMkLst>
      <pc:sldChg chg="modSp">
        <pc:chgData name="Nguyen Quang Anh 20176684" userId="S::anh.nq176684@sis.hust.edu.vn::f411edf3-1b96-426f-a227-ba852d141e61" providerId="AD" clId="Web-{328B8E34-B0CF-42B2-B320-80B7B4800559}" dt="2023-11-04T01:11:08.129" v="1" actId="1076"/>
        <pc:sldMkLst>
          <pc:docMk/>
          <pc:sldMk cId="0" sldId="257"/>
        </pc:sldMkLst>
        <pc:spChg chg="mod">
          <ac:chgData name="Nguyen Quang Anh 20176684" userId="S::anh.nq176684@sis.hust.edu.vn::f411edf3-1b96-426f-a227-ba852d141e61" providerId="AD" clId="Web-{328B8E34-B0CF-42B2-B320-80B7B4800559}" dt="2023-11-04T01:11:08.129" v="1" actId="1076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Nguyen Quang Anh 20176684" userId="S::anh.nq176684@sis.hust.edu.vn::f411edf3-1b96-426f-a227-ba852d141e61" providerId="AD" clId="Web-{C1765A9C-C877-42D0-94F2-0C455695B9CA}"/>
    <pc:docChg chg="modSld">
      <pc:chgData name="Nguyen Quang Anh 20176684" userId="S::anh.nq176684@sis.hust.edu.vn::f411edf3-1b96-426f-a227-ba852d141e61" providerId="AD" clId="Web-{C1765A9C-C877-42D0-94F2-0C455695B9CA}" dt="2023-11-04T01:30:11.589" v="2" actId="20577"/>
      <pc:docMkLst>
        <pc:docMk/>
      </pc:docMkLst>
      <pc:sldChg chg="modSp">
        <pc:chgData name="Nguyen Quang Anh 20176684" userId="S::anh.nq176684@sis.hust.edu.vn::f411edf3-1b96-426f-a227-ba852d141e61" providerId="AD" clId="Web-{C1765A9C-C877-42D0-94F2-0C455695B9CA}" dt="2023-11-04T01:19:26.799" v="0" actId="1076"/>
        <pc:sldMkLst>
          <pc:docMk/>
          <pc:sldMk cId="0" sldId="258"/>
        </pc:sldMkLst>
        <pc:spChg chg="mod">
          <ac:chgData name="Nguyen Quang Anh 20176684" userId="S::anh.nq176684@sis.hust.edu.vn::f411edf3-1b96-426f-a227-ba852d141e61" providerId="AD" clId="Web-{C1765A9C-C877-42D0-94F2-0C455695B9CA}" dt="2023-11-04T01:19:26.799" v="0" actId="1076"/>
          <ac:spMkLst>
            <pc:docMk/>
            <pc:sldMk cId="0" sldId="258"/>
            <ac:spMk id="101" creationId="{00000000-0000-0000-0000-000000000000}"/>
          </ac:spMkLst>
        </pc:spChg>
      </pc:sldChg>
      <pc:sldChg chg="modSp">
        <pc:chgData name="Nguyen Quang Anh 20176684" userId="S::anh.nq176684@sis.hust.edu.vn::f411edf3-1b96-426f-a227-ba852d141e61" providerId="AD" clId="Web-{C1765A9C-C877-42D0-94F2-0C455695B9CA}" dt="2023-11-04T01:30:11.589" v="2" actId="20577"/>
        <pc:sldMkLst>
          <pc:docMk/>
          <pc:sldMk cId="0" sldId="260"/>
        </pc:sldMkLst>
        <pc:spChg chg="mod">
          <ac:chgData name="Nguyen Quang Anh 20176684" userId="S::anh.nq176684@sis.hust.edu.vn::f411edf3-1b96-426f-a227-ba852d141e61" providerId="AD" clId="Web-{C1765A9C-C877-42D0-94F2-0C455695B9CA}" dt="2023-11-04T01:30:11.589" v="2" actId="20577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Nguyen Thanh Dat 20215194" userId="S::dat.nt215194@sis.hust.edu.vn::5f2805eb-a0f7-4b74-b601-2fc825dd8bf1" providerId="AD" clId="Web-{BD38E400-EA83-4229-ACF0-5C9469AF02C0}"/>
    <pc:docChg chg="modSld">
      <pc:chgData name="Nguyen Thanh Dat 20215194" userId="S::dat.nt215194@sis.hust.edu.vn::5f2805eb-a0f7-4b74-b601-2fc825dd8bf1" providerId="AD" clId="Web-{BD38E400-EA83-4229-ACF0-5C9469AF02C0}" dt="2023-11-15T10:02:25.077" v="1"/>
      <pc:docMkLst>
        <pc:docMk/>
      </pc:docMkLst>
      <pc:sldChg chg="delSp modSp">
        <pc:chgData name="Nguyen Thanh Dat 20215194" userId="S::dat.nt215194@sis.hust.edu.vn::5f2805eb-a0f7-4b74-b601-2fc825dd8bf1" providerId="AD" clId="Web-{BD38E400-EA83-4229-ACF0-5C9469AF02C0}" dt="2023-11-15T10:02:25.077" v="1"/>
        <pc:sldMkLst>
          <pc:docMk/>
          <pc:sldMk cId="0" sldId="257"/>
        </pc:sldMkLst>
        <pc:spChg chg="del mod">
          <ac:chgData name="Nguyen Thanh Dat 20215194" userId="S::dat.nt215194@sis.hust.edu.vn::5f2805eb-a0f7-4b74-b601-2fc825dd8bf1" providerId="AD" clId="Web-{BD38E400-EA83-4229-ACF0-5C9469AF02C0}" dt="2023-11-15T10:02:25.077" v="1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Vo Chien Huy 20215208" userId="S::huy.vc215208@sis.hust.edu.vn::54c6fa42-be83-4854-9ac6-cd8a04ae379c" providerId="AD" clId="Web-{F8695D80-7D13-4A91-80B3-F180FDA73B91}"/>
    <pc:docChg chg="modSld">
      <pc:chgData name="Vo Chien Huy 20215208" userId="S::huy.vc215208@sis.hust.edu.vn::54c6fa42-be83-4854-9ac6-cd8a04ae379c" providerId="AD" clId="Web-{F8695D80-7D13-4A91-80B3-F180FDA73B91}" dt="2023-11-04T01:41:27.303" v="0" actId="1076"/>
      <pc:docMkLst>
        <pc:docMk/>
      </pc:docMkLst>
      <pc:sldChg chg="modSp">
        <pc:chgData name="Vo Chien Huy 20215208" userId="S::huy.vc215208@sis.hust.edu.vn::54c6fa42-be83-4854-9ac6-cd8a04ae379c" providerId="AD" clId="Web-{F8695D80-7D13-4A91-80B3-F180FDA73B91}" dt="2023-11-04T01:41:27.303" v="0" actId="1076"/>
        <pc:sldMkLst>
          <pc:docMk/>
          <pc:sldMk cId="0" sldId="259"/>
        </pc:sldMkLst>
        <pc:spChg chg="mod">
          <ac:chgData name="Vo Chien Huy 20215208" userId="S::huy.vc215208@sis.hust.edu.vn::54c6fa42-be83-4854-9ac6-cd8a04ae379c" providerId="AD" clId="Web-{F8695D80-7D13-4A91-80B3-F180FDA73B91}" dt="2023-11-04T01:41:27.303" v="0" actId="1076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Do Hoang Anh 20200012" userId="S::anh.dh200012@sis.hust.edu.vn::7035472a-4502-42d9-9cc6-047cb9faa67b" providerId="AD" clId="Web-{1D2649A3-EE09-45AA-82D7-0F4A768D3B84}"/>
    <pc:docChg chg="modSld">
      <pc:chgData name="Do Hoang Anh 20200012" userId="S::anh.dh200012@sis.hust.edu.vn::7035472a-4502-42d9-9cc6-047cb9faa67b" providerId="AD" clId="Web-{1D2649A3-EE09-45AA-82D7-0F4A768D3B84}" dt="2023-11-04T01:33:02.224" v="1" actId="1076"/>
      <pc:docMkLst>
        <pc:docMk/>
      </pc:docMkLst>
      <pc:sldChg chg="modSp">
        <pc:chgData name="Do Hoang Anh 20200012" userId="S::anh.dh200012@sis.hust.edu.vn::7035472a-4502-42d9-9cc6-047cb9faa67b" providerId="AD" clId="Web-{1D2649A3-EE09-45AA-82D7-0F4A768D3B84}" dt="2023-11-04T01:33:02.224" v="1" actId="1076"/>
        <pc:sldMkLst>
          <pc:docMk/>
          <pc:sldMk cId="0" sldId="259"/>
        </pc:sldMkLst>
        <pc:spChg chg="mod">
          <ac:chgData name="Do Hoang Anh 20200012" userId="S::anh.dh200012@sis.hust.edu.vn::7035472a-4502-42d9-9cc6-047cb9faa67b" providerId="AD" clId="Web-{1D2649A3-EE09-45AA-82D7-0F4A768D3B84}" dt="2023-11-04T01:33:02.224" v="1" actId="1076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Vu Duc Minh 20215226" userId="S::minh.vd215226@sis.hust.edu.vn::d8da0d46-e07b-470d-b873-83db1074f214" providerId="AD" clId="Web-{B0174C6C-767E-4529-A44E-EF5C83B381AE}"/>
    <pc:docChg chg="modSld">
      <pc:chgData name="Vu Duc Minh 20215226" userId="S::minh.vd215226@sis.hust.edu.vn::d8da0d46-e07b-470d-b873-83db1074f214" providerId="AD" clId="Web-{B0174C6C-767E-4529-A44E-EF5C83B381AE}" dt="2023-12-08T10:27:25.980" v="1"/>
      <pc:docMkLst>
        <pc:docMk/>
      </pc:docMkLst>
      <pc:sldChg chg="addSp delSp modSp">
        <pc:chgData name="Vu Duc Minh 20215226" userId="S::minh.vd215226@sis.hust.edu.vn::d8da0d46-e07b-470d-b873-83db1074f214" providerId="AD" clId="Web-{B0174C6C-767E-4529-A44E-EF5C83B381AE}" dt="2023-12-08T10:27:25.980" v="1"/>
        <pc:sldMkLst>
          <pc:docMk/>
          <pc:sldMk cId="0" sldId="260"/>
        </pc:sldMkLst>
        <pc:spChg chg="add del mod">
          <ac:chgData name="Vu Duc Minh 20215226" userId="S::minh.vd215226@sis.hust.edu.vn::d8da0d46-e07b-470d-b873-83db1074f214" providerId="AD" clId="Web-{B0174C6C-767E-4529-A44E-EF5C83B381AE}" dt="2023-12-08T10:27:25.980" v="1"/>
          <ac:spMkLst>
            <pc:docMk/>
            <pc:sldMk cId="0" sldId="260"/>
            <ac:spMk id="3" creationId="{075C5619-66EE-DB58-205A-C5323258DFD2}"/>
          </ac:spMkLst>
        </pc:spChg>
        <pc:spChg chg="del">
          <ac:chgData name="Vu Duc Minh 20215226" userId="S::minh.vd215226@sis.hust.edu.vn::d8da0d46-e07b-470d-b873-83db1074f214" providerId="AD" clId="Web-{B0174C6C-767E-4529-A44E-EF5C83B381AE}" dt="2023-12-08T10:27:12.635" v="0"/>
          <ac:spMkLst>
            <pc:docMk/>
            <pc:sldMk cId="0" sldId="260"/>
            <ac:spMk id="113" creationId="{00000000-0000-0000-0000-000000000000}"/>
          </ac:spMkLst>
        </pc:spChg>
      </pc:sldChg>
    </pc:docChg>
  </pc:docChgLst>
  <pc:docChgLst>
    <pc:chgData name="Hoang Minh Quan 20215236" userId="S::quan.hm215236@sis.hust.edu.vn::99ff96be-c23b-41e1-a999-34e41b951aad" providerId="AD" clId="Web-{7B5B8637-F601-4032-A53B-599542345CE1}"/>
    <pc:docChg chg="modSld">
      <pc:chgData name="Hoang Minh Quan 20215236" userId="S::quan.hm215236@sis.hust.edu.vn::99ff96be-c23b-41e1-a999-34e41b951aad" providerId="AD" clId="Web-{7B5B8637-F601-4032-A53B-599542345CE1}" dt="2023-11-04T01:11:22.551" v="5" actId="1076"/>
      <pc:docMkLst>
        <pc:docMk/>
      </pc:docMkLst>
      <pc:sldChg chg="modSp">
        <pc:chgData name="Hoang Minh Quan 20215236" userId="S::quan.hm215236@sis.hust.edu.vn::99ff96be-c23b-41e1-a999-34e41b951aad" providerId="AD" clId="Web-{7B5B8637-F601-4032-A53B-599542345CE1}" dt="2023-11-04T01:10:08.315" v="1" actId="1076"/>
        <pc:sldMkLst>
          <pc:docMk/>
          <pc:sldMk cId="0" sldId="261"/>
        </pc:sldMkLst>
        <pc:spChg chg="mod">
          <ac:chgData name="Hoang Minh Quan 20215236" userId="S::quan.hm215236@sis.hust.edu.vn::99ff96be-c23b-41e1-a999-34e41b951aad" providerId="AD" clId="Web-{7B5B8637-F601-4032-A53B-599542345CE1}" dt="2023-11-04T01:10:08.315" v="1" actId="1076"/>
          <ac:spMkLst>
            <pc:docMk/>
            <pc:sldMk cId="0" sldId="261"/>
            <ac:spMk id="121" creationId="{00000000-0000-0000-0000-000000000000}"/>
          </ac:spMkLst>
        </pc:spChg>
      </pc:sldChg>
      <pc:sldChg chg="modSp">
        <pc:chgData name="Hoang Minh Quan 20215236" userId="S::quan.hm215236@sis.hust.edu.vn::99ff96be-c23b-41e1-a999-34e41b951aad" providerId="AD" clId="Web-{7B5B8637-F601-4032-A53B-599542345CE1}" dt="2023-11-04T01:11:22.551" v="5" actId="1076"/>
        <pc:sldMkLst>
          <pc:docMk/>
          <pc:sldMk cId="0" sldId="263"/>
        </pc:sldMkLst>
        <pc:spChg chg="mod">
          <ac:chgData name="Hoang Minh Quan 20215236" userId="S::quan.hm215236@sis.hust.edu.vn::99ff96be-c23b-41e1-a999-34e41b951aad" providerId="AD" clId="Web-{7B5B8637-F601-4032-A53B-599542345CE1}" dt="2023-11-04T01:11:22.551" v="5" actId="1076"/>
          <ac:spMkLst>
            <pc:docMk/>
            <pc:sldMk cId="0" sldId="263"/>
            <ac:spMk id="135" creationId="{00000000-0000-0000-0000-000000000000}"/>
          </ac:spMkLst>
        </pc:spChg>
      </pc:sldChg>
    </pc:docChg>
  </pc:docChgLst>
  <pc:docChgLst>
    <pc:chgData name="Do Hoang Anh 20200012" userId="S::anh.dh200012@sis.hust.edu.vn::7035472a-4502-42d9-9cc6-047cb9faa67b" providerId="AD" clId="Web-{2BE2BC63-364A-4DA1-A3B4-6A463EB65A21}"/>
    <pc:docChg chg="modSld">
      <pc:chgData name="Do Hoang Anh 20200012" userId="S::anh.dh200012@sis.hust.edu.vn::7035472a-4502-42d9-9cc6-047cb9faa67b" providerId="AD" clId="Web-{2BE2BC63-364A-4DA1-A3B4-6A463EB65A21}" dt="2023-12-10T08:11:15.672" v="1"/>
      <pc:docMkLst>
        <pc:docMk/>
      </pc:docMkLst>
      <pc:sldChg chg="modSp">
        <pc:chgData name="Do Hoang Anh 20200012" userId="S::anh.dh200012@sis.hust.edu.vn::7035472a-4502-42d9-9cc6-047cb9faa67b" providerId="AD" clId="Web-{2BE2BC63-364A-4DA1-A3B4-6A463EB65A21}" dt="2023-12-10T08:11:15.672" v="1"/>
        <pc:sldMkLst>
          <pc:docMk/>
          <pc:sldMk cId="0" sldId="257"/>
        </pc:sldMkLst>
        <pc:graphicFrameChg chg="mod modGraphic">
          <ac:chgData name="Do Hoang Anh 20200012" userId="S::anh.dh200012@sis.hust.edu.vn::7035472a-4502-42d9-9cc6-047cb9faa67b" providerId="AD" clId="Web-{2BE2BC63-364A-4DA1-A3B4-6A463EB65A21}" dt="2023-12-10T08:11:15.672" v="1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Duong Quang Tri 20215248" userId="S::tri.dq215248@sis.hust.edu.vn::46c27440-9293-4ea9-9445-c39e70669d71" providerId="AD" clId="Web-{9387AA11-DFD4-4AB3-AD5B-4032343E6F72}"/>
    <pc:docChg chg="modSld">
      <pc:chgData name="Duong Quang Tri 20215248" userId="S::tri.dq215248@sis.hust.edu.vn::46c27440-9293-4ea9-9445-c39e70669d71" providerId="AD" clId="Web-{9387AA11-DFD4-4AB3-AD5B-4032343E6F72}" dt="2023-12-23T11:50:24.411" v="0" actId="1076"/>
      <pc:docMkLst>
        <pc:docMk/>
      </pc:docMkLst>
      <pc:sldChg chg="modSp">
        <pc:chgData name="Duong Quang Tri 20215248" userId="S::tri.dq215248@sis.hust.edu.vn::46c27440-9293-4ea9-9445-c39e70669d71" providerId="AD" clId="Web-{9387AA11-DFD4-4AB3-AD5B-4032343E6F72}" dt="2023-12-23T11:50:24.411" v="0" actId="1076"/>
        <pc:sldMkLst>
          <pc:docMk/>
          <pc:sldMk cId="0" sldId="260"/>
        </pc:sldMkLst>
        <pc:cxnChg chg="mod">
          <ac:chgData name="Duong Quang Tri 20215248" userId="S::tri.dq215248@sis.hust.edu.vn::46c27440-9293-4ea9-9445-c39e70669d71" providerId="AD" clId="Web-{9387AA11-DFD4-4AB3-AD5B-4032343E6F72}" dt="2023-12-23T11:50:24.411" v="0" actId="1076"/>
          <ac:cxnSpMkLst>
            <pc:docMk/>
            <pc:sldMk cId="0" sldId="260"/>
            <ac:cxnSpMk id="11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1, 2, 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The passenger i want to travel from point i to point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 + 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(i = 1,2,…,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 There is a bus located at point 0 and has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places for transporting the passengers (it means at any time, there are at most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on the bus). You are given the distance matrix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 which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(i,j) is the traveling distance from point i to point j (i, j = 0,1,…,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 Compute the shortest route for the bus, serving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and coming back to point 0.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≤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≤11,1 ≤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≤10)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+1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= 1, 2,…,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+1) contains the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− 1)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line of the matrix c (rows and columns are indexed from 0, 1, 2,..,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Unique line contains the length of the shortest route.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169180"/>
        </p:xfrm>
        <a:graphic>
          <a:graphicData uri="http://schemas.openxmlformats.org/drawingml/2006/table">
            <a:tbl>
              <a:tblPr firstRow="1" bandRow="1">
                <a:noFill/>
                <a:tableStyleId>{CDD7482C-B12E-40DE-B80B-AA9003AFA34B}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0  8  5  1  10  5  9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9  0  5  6  6  2  8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2  2  0  3  8  7  2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5  3  4  0  3  2  7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9  6  8  7  0  9  10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3  8  10  6  5  0  2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3  4  4  5  2  2  0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 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8"/>
          <p:cNvSpPr txBox="1"/>
          <p:nvPr/>
        </p:nvSpPr>
        <p:spPr>
          <a:xfrm>
            <a:off x="186400" y="772427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kỹ thuật quay lui để duyệt tất cả các phương án, kết hợp Branch and Bound để loại bỏ các tính toán dư thừa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 diễn lời giải: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chuỗi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điểm (hoán vị của 1, 2, . . .,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đón – trả của hành khách trong hành trình xe bus.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phụ trợ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Mảng đánh dấu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[1..2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trong đó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true có nghĩa giá trị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(từ 1 đến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đã xuất hiện trong hành trình bộ phận.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load: ghi nhận số hành khách đang có mặt trên xe (được tích lùy dần trong quá trình duyệt)</a:t>
            </a:r>
            <a:endParaRPr/>
          </a:p>
          <a:p>
            <a:pPr marL="2286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Try(k) thử giá trị cho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mỗi giá trị v hợp lệ gán cho x[k], thực hiện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nhật: load = load + 1 nếu v &lt;= n (điểm đón) và load = load – 1 nếu v &gt; n (điểm trả)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 mảng đánh dấu appear[v] = true 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Nếu k = 2n thì ghi nhận một phương án, so sánh với phương án tốt nhất đã có và thực hiện cập nhật kỷ lục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Ngược lại, gọi tiếp Try(k+1)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phương pháp đánh giá cận dưới (giống bài toán TSP) để tăng tốc độ duyệt, bỏ qua các nhánh tính toán thừa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218093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 100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N;// number of requests (1,2,...,N). Request i has pickup point i and drop-off point i + N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cap;// number of places of the bus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A[2*MAX+1][2*MAX+1];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x[MAX];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appear[MAX];// marking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load;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f_best;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x_best[MAX];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cmin;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scanf("%d%d",&amp;N,&amp;cap);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cmin = 1000000;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j= 0; j &lt;= 2*N;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scanf("%d",&amp;A[i][j]);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if(i != j &amp;&amp; cmin &gt; A[i][j]) cmin =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check(int v, int k){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if(appear[v] == 1)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if(v &gt;N){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if(!appear[v-N])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if(load + 1 &gt; cap) return 0;</a:t>
            </a:r>
            <a:endParaRPr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 lang="en-US"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>
              <a:latin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03717" y="5717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solution(){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if(f + A[x[2*N]][0] &lt; f_best){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f_best = f + A[x[2*N]][0];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&lt;= 2*N; i++) x_best[i] = x[i];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//printf("update best %d\n",f_best);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2" name="Google Shape;122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TRY(int k){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v = 1; v &lt;=2*N; v++){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if(check(v,k)){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x[k] =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+= A[x[k-1]][x[k]];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+= 1; else load +=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if(k == 2*N) solution();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if(f + (2*N+1-k)*cmin &lt; f_best)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TRY(k+1);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-= 1; else load -=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-= A[x[k-1]][x[k]];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load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f_best = 1000000;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2*N; i++) appear[i]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x[0] = 0;// starting point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TRY(1);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printf("%d",f_best);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i++) printf("%d ",x_best[i]);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D9407-85BA-4678-87C2-0E66BADEE2CE}">
  <ds:schemaRefs>
    <ds:schemaRef ds:uri="934044b9-7d38-4d19-a21a-b17b06d65a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4653F3-0908-48CA-B8E7-2B4062A0C6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DD8486-318A-4F68-9C1B-F921DC6EF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CBUS</vt:lpstr>
      <vt:lpstr>CBUS</vt:lpstr>
      <vt:lpstr>CBUS - Hint</vt:lpstr>
      <vt:lpstr>Implementation</vt:lpstr>
      <vt:lpstr>PowerPoint Presentation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CBUS</dc:title>
  <dc:creator>Pham Quang Dung</dc:creator>
  <cp:revision>7</cp:revision>
  <dcterms:created xsi:type="dcterms:W3CDTF">2022-07-31T08:27:20Z</dcterms:created>
  <dcterms:modified xsi:type="dcterms:W3CDTF">2023-12-23T11:50:24Z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