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1" r:id="rId7"/>
    <p:sldId id="259" r:id="rId8"/>
    <p:sldId id="258" r:id="rId9"/>
    <p:sldId id="26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69C60-E89E-44DB-A09F-49AB03D815E2}" v="2" dt="2023-12-12T08:13:45.510"/>
    <p1510:client id="{F7E75D27-3D11-4FB7-8517-3C8C73BC6649}" v="1" dt="2023-12-24T01:50:38.935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-564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Chinh Minh 20215224" userId="S::minh.nc215224@sis.hust.edu.vn::5a07deca-2970-448f-a19a-1ed5d462d0cf" providerId="AD" clId="Web-{68269C60-E89E-44DB-A09F-49AB03D815E2}"/>
    <pc:docChg chg="modSld">
      <pc:chgData name="Nguyen Chinh Minh 20215224" userId="S::minh.nc215224@sis.hust.edu.vn::5a07deca-2970-448f-a19a-1ed5d462d0cf" providerId="AD" clId="Web-{68269C60-E89E-44DB-A09F-49AB03D815E2}" dt="2023-12-12T08:13:45.510" v="1" actId="1076"/>
      <pc:docMkLst>
        <pc:docMk/>
      </pc:docMkLst>
      <pc:sldChg chg="modSp">
        <pc:chgData name="Nguyen Chinh Minh 20215224" userId="S::minh.nc215224@sis.hust.edu.vn::5a07deca-2970-448f-a19a-1ed5d462d0cf" providerId="AD" clId="Web-{68269C60-E89E-44DB-A09F-49AB03D815E2}" dt="2023-12-12T08:13:45.510" v="1" actId="1076"/>
        <pc:sldMkLst>
          <pc:docMk/>
          <pc:sldMk cId="0" sldId="258"/>
        </pc:sldMkLst>
        <pc:spChg chg="mod">
          <ac:chgData name="Nguyen Chinh Minh 20215224" userId="S::minh.nc215224@sis.hust.edu.vn::5a07deca-2970-448f-a19a-1ed5d462d0cf" providerId="AD" clId="Web-{68269C60-E89E-44DB-A09F-49AB03D815E2}" dt="2023-12-12T08:13:45.510" v="1" actId="1076"/>
          <ac:spMkLst>
            <pc:docMk/>
            <pc:sldMk cId="0" sldId="258"/>
            <ac:spMk id="100" creationId="{00000000-0000-0000-0000-000000000000}"/>
          </ac:spMkLst>
        </pc:spChg>
      </pc:sldChg>
    </pc:docChg>
  </pc:docChgLst>
  <pc:docChgLst>
    <pc:chgData name="Nguyen Khac Tung 20215253" userId="S::tung.nk215253@sis.hust.edu.vn::76233030-1e77-4283-9f57-5c4c49f2de2c" providerId="AD" clId="Web-{F7E75D27-3D11-4FB7-8517-3C8C73BC6649}"/>
    <pc:docChg chg="sldOrd">
      <pc:chgData name="Nguyen Khac Tung 20215253" userId="S::tung.nk215253@sis.hust.edu.vn::76233030-1e77-4283-9f57-5c4c49f2de2c" providerId="AD" clId="Web-{F7E75D27-3D11-4FB7-8517-3C8C73BC6649}" dt="2023-12-24T01:50:38.935" v="0"/>
      <pc:docMkLst>
        <pc:docMk/>
      </pc:docMkLst>
      <pc:sldChg chg="ord">
        <pc:chgData name="Nguyen Khac Tung 20215253" userId="S::tung.nk215253@sis.hust.edu.vn::76233030-1e77-4283-9f57-5c4c49f2de2c" providerId="AD" clId="Web-{F7E75D27-3D11-4FB7-8517-3C8C73BC6649}" dt="2023-12-24T01:50:38.935" v="0"/>
        <pc:sldMkLst>
          <pc:docMk/>
          <pc:sldMk cId="81177912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82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50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en-US" sz="1800" b="0" i="0" dirty="0">
                <a:effectLst/>
                <a:latin typeface="+mn-lt"/>
              </a:rPr>
              <a:t>Given 2 positive integers </a:t>
            </a:r>
            <a:r>
              <a:rPr lang="en-US" sz="1800" b="0" i="1" dirty="0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, </a:t>
            </a:r>
            <a:r>
              <a:rPr lang="en-US" sz="1800" b="0" i="1" dirty="0">
                <a:effectLst/>
                <a:latin typeface="+mn-lt"/>
              </a:rPr>
              <a:t>M</a:t>
            </a:r>
            <a:r>
              <a:rPr lang="en-US" sz="1800" b="0" i="0" dirty="0">
                <a:effectLst/>
                <a:latin typeface="+mn-lt"/>
              </a:rPr>
              <a:t> and </a:t>
            </a:r>
            <a:r>
              <a:rPr lang="en-US" sz="1800" b="0" i="1" dirty="0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 positive integers a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0" dirty="0">
                <a:effectLst/>
                <a:latin typeface="+mn-lt"/>
              </a:rPr>
              <a:t>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0" dirty="0">
                <a:effectLst/>
                <a:latin typeface="+mn-lt"/>
              </a:rPr>
              <a:t>, ...,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1" baseline="-25000" dirty="0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. Compute the number of positive integer solutions to the equation: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1" dirty="0">
                <a:effectLst/>
                <a:latin typeface="+mn-lt"/>
              </a:rPr>
              <a:t>X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0" dirty="0">
                <a:effectLst/>
                <a:latin typeface="+mn-lt"/>
              </a:rPr>
              <a:t> +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1" dirty="0">
                <a:effectLst/>
                <a:latin typeface="+mn-lt"/>
              </a:rPr>
              <a:t>X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0" dirty="0">
                <a:effectLst/>
                <a:latin typeface="+mn-lt"/>
              </a:rPr>
              <a:t> + . . . + </a:t>
            </a:r>
            <a:r>
              <a:rPr lang="en-US" sz="1800" b="0" i="1" dirty="0" err="1">
                <a:effectLst/>
                <a:latin typeface="+mn-lt"/>
              </a:rPr>
              <a:t>a</a:t>
            </a:r>
            <a:r>
              <a:rPr lang="en-US" sz="1800" b="0" i="1" baseline="-25000" dirty="0" err="1">
                <a:effectLst/>
                <a:latin typeface="+mn-lt"/>
              </a:rPr>
              <a:t>n</a:t>
            </a:r>
            <a:r>
              <a:rPr lang="en-US" sz="1800" b="0" i="1" dirty="0" err="1">
                <a:effectLst/>
                <a:latin typeface="+mn-lt"/>
              </a:rPr>
              <a:t>X</a:t>
            </a:r>
            <a:r>
              <a:rPr lang="en-US" sz="1800" b="0" i="1" baseline="-25000" dirty="0" err="1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 = </a:t>
            </a:r>
            <a:r>
              <a:rPr lang="en-US" sz="1800" b="0" i="1" dirty="0">
                <a:effectLst/>
                <a:latin typeface="+mn-lt"/>
              </a:rPr>
              <a:t>M</a:t>
            </a:r>
          </a:p>
          <a:p>
            <a:pPr algn="l" rtl="0"/>
            <a:r>
              <a:rPr lang="en-US" sz="1800" b="1" i="0" dirty="0">
                <a:effectLst/>
                <a:latin typeface="+mn-lt"/>
              </a:rPr>
              <a:t>Input</a:t>
            </a:r>
            <a:endParaRPr lang="en-US" sz="1800" b="0" i="0" dirty="0">
              <a:effectLst/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+mn-lt"/>
              </a:rPr>
              <a:t>Dòng</a:t>
            </a:r>
            <a:r>
              <a:rPr lang="en-US" sz="1800" b="0" i="0" dirty="0">
                <a:effectLst/>
                <a:latin typeface="+mn-lt"/>
              </a:rPr>
              <a:t> 1: n </a:t>
            </a:r>
            <a:r>
              <a:rPr lang="en-US" sz="1800" b="0" i="0" dirty="0" err="1">
                <a:effectLst/>
                <a:latin typeface="+mn-lt"/>
              </a:rPr>
              <a:t>và</a:t>
            </a:r>
            <a:r>
              <a:rPr lang="en-US" sz="1800" b="0" i="0" dirty="0">
                <a:effectLst/>
                <a:latin typeface="+mn-lt"/>
              </a:rPr>
              <a:t> 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+mn-lt"/>
              </a:rPr>
              <a:t>Dòng</a:t>
            </a:r>
            <a:r>
              <a:rPr lang="en-US" sz="1800" b="0" i="0" dirty="0">
                <a:effectLst/>
                <a:latin typeface="+mn-lt"/>
              </a:rPr>
              <a:t> 2: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0" dirty="0">
                <a:effectLst/>
                <a:latin typeface="+mn-lt"/>
              </a:rPr>
              <a:t>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0" dirty="0">
                <a:effectLst/>
                <a:latin typeface="+mn-lt"/>
              </a:rPr>
              <a:t>, ...,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1" baseline="-25000" dirty="0">
                <a:effectLst/>
                <a:latin typeface="+mn-lt"/>
              </a:rPr>
              <a:t>n</a:t>
            </a:r>
          </a:p>
          <a:p>
            <a:pPr algn="l" rtl="0"/>
            <a:r>
              <a:rPr lang="en-US" sz="1800" b="1" i="0" dirty="0">
                <a:effectLst/>
                <a:latin typeface="+mn-lt"/>
              </a:rPr>
              <a:t>Output</a:t>
            </a:r>
            <a:endParaRPr lang="en-US" sz="1800" b="0" i="0" dirty="0">
              <a:effectLst/>
              <a:latin typeface="+mn-lt"/>
            </a:endParaRPr>
          </a:p>
          <a:p>
            <a:pPr lvl="1"/>
            <a:r>
              <a:rPr lang="en-US" sz="1800" b="0" i="0" dirty="0" err="1">
                <a:effectLst/>
                <a:latin typeface="+mn-lt"/>
              </a:rPr>
              <a:t>Số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nghiệm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nguyên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dương</a:t>
            </a:r>
            <a:endParaRPr lang="en-US" sz="1800" b="0" i="0" dirty="0">
              <a:effectLst/>
              <a:latin typeface="+mn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 dirty="0"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326473071"/>
              </p:ext>
            </p:extLst>
          </p:nvPr>
        </p:nvGraphicFramePr>
        <p:xfrm>
          <a:off x="852972" y="1683761"/>
          <a:ext cx="10515600" cy="1102380"/>
        </p:xfrm>
        <a:graphic>
          <a:graphicData uri="http://schemas.openxmlformats.org/drawingml/2006/table">
            <a:tbl>
              <a:tblPr firstRow="1" bandRow="1">
                <a:noFill/>
                <a:tableStyleId>{70086B66-8215-4E21-A06A-904DD070B49D}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3 5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1 1 1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 - Hint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kiếm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duyệt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ràng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buộc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Xét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các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biến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từ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trái</a:t>
            </a:r>
            <a:r>
              <a:rPr lang="en-US" sz="1800" dirty="0">
                <a:solidFill>
                  <a:schemeClr val="dk1"/>
                </a:solidFill>
              </a:rPr>
              <a:t> qua </a:t>
            </a:r>
            <a:r>
              <a:rPr lang="en-US" sz="1800" dirty="0" err="1">
                <a:solidFill>
                  <a:schemeClr val="dk1"/>
                </a:solidFill>
              </a:rPr>
              <a:t>phải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baseline="-25000" dirty="0">
                <a:solidFill>
                  <a:schemeClr val="dk1"/>
                </a:solidFill>
              </a:rPr>
              <a:t>1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baseline="-25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, …,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i="1" baseline="-25000" dirty="0">
                <a:solidFill>
                  <a:schemeClr val="dk1"/>
                </a:solidFill>
              </a:rPr>
              <a:t>k</a:t>
            </a:r>
            <a:r>
              <a:rPr lang="en-US" sz="1800" baseline="-25000" dirty="0">
                <a:solidFill>
                  <a:schemeClr val="dk1"/>
                </a:solidFill>
              </a:rPr>
              <a:t>-1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i="1" dirty="0" err="1">
                <a:solidFill>
                  <a:schemeClr val="dk1"/>
                </a:solidFill>
              </a:rPr>
              <a:t>X</a:t>
            </a:r>
            <a:r>
              <a:rPr lang="en-US" sz="1800" i="1" baseline="-25000" dirty="0" err="1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i="1" baseline="-25000" dirty="0">
                <a:solidFill>
                  <a:schemeClr val="dk1"/>
                </a:solidFill>
              </a:rPr>
              <a:t>k</a:t>
            </a:r>
            <a:r>
              <a:rPr lang="en-US" sz="1800" baseline="-25000" dirty="0">
                <a:solidFill>
                  <a:schemeClr val="dk1"/>
                </a:solidFill>
              </a:rPr>
              <a:t>+1</a:t>
            </a:r>
            <a:r>
              <a:rPr lang="en-US" sz="1800" dirty="0">
                <a:solidFill>
                  <a:schemeClr val="dk1"/>
                </a:solidFill>
              </a:rPr>
              <a:t>, . . ., </a:t>
            </a:r>
            <a:r>
              <a:rPr lang="en-US" sz="1800" i="1" dirty="0" err="1">
                <a:solidFill>
                  <a:schemeClr val="dk1"/>
                </a:solidFill>
              </a:rPr>
              <a:t>X</a:t>
            </a:r>
            <a:r>
              <a:rPr lang="en-US" sz="1800" i="1" baseline="-25000" dirty="0" err="1">
                <a:solidFill>
                  <a:schemeClr val="dk1"/>
                </a:solidFill>
              </a:rPr>
              <a:t>n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Giả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sử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đã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được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cho</a:t>
            </a:r>
            <a:r>
              <a:rPr lang="en-US" sz="1800" dirty="0">
                <a:solidFill>
                  <a:schemeClr val="dk1"/>
                </a:solidFill>
              </a:rPr>
              <a:t> X1, X2, . . ., Xk-1. Ta </a:t>
            </a:r>
            <a:r>
              <a:rPr lang="en-US" sz="1800" dirty="0" err="1">
                <a:solidFill>
                  <a:schemeClr val="dk1"/>
                </a:solidFill>
              </a:rPr>
              <a:t>xét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Xk</a:t>
            </a:r>
            <a:endParaRPr lang="en-US" sz="1800" dirty="0">
              <a:solidFill>
                <a:schemeClr val="dk1"/>
              </a:solidFill>
            </a:endParaRP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Xk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nhận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các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từ</a:t>
            </a:r>
            <a:r>
              <a:rPr lang="en-US" sz="1800" dirty="0">
                <a:solidFill>
                  <a:schemeClr val="dk1"/>
                </a:solidFill>
              </a:rPr>
              <a:t> 1 </a:t>
            </a:r>
            <a:r>
              <a:rPr lang="en-US" sz="1800" dirty="0" err="1">
                <a:solidFill>
                  <a:schemeClr val="dk1"/>
                </a:solidFill>
              </a:rPr>
              <a:t>đến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M</a:t>
            </a:r>
            <a:r>
              <a:rPr lang="en-US" sz="1800" dirty="0">
                <a:solidFill>
                  <a:schemeClr val="dk1"/>
                </a:solidFill>
              </a:rPr>
              <a:t> - </a:t>
            </a:r>
            <a:r>
              <a:rPr lang="en-US" sz="1800" i="1" dirty="0"/>
              <a:t>a</a:t>
            </a:r>
            <a:r>
              <a:rPr lang="en-US" sz="1800" baseline="-25000" dirty="0"/>
              <a:t>1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+ </a:t>
            </a:r>
            <a:r>
              <a:rPr lang="en-US" sz="1800" i="1" dirty="0"/>
              <a:t>a</a:t>
            </a:r>
            <a:r>
              <a:rPr lang="en-US" sz="1800" baseline="-25000" dirty="0"/>
              <a:t>2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+ . . . + </a:t>
            </a:r>
            <a:r>
              <a:rPr lang="en-US" sz="1800" i="1" dirty="0"/>
              <a:t>a</a:t>
            </a:r>
            <a:r>
              <a:rPr lang="en-US" sz="1800" i="1" baseline="-25000" dirty="0"/>
              <a:t>k-1</a:t>
            </a:r>
            <a:r>
              <a:rPr lang="en-US" sz="1800" i="1" dirty="0"/>
              <a:t>X</a:t>
            </a:r>
            <a:r>
              <a:rPr lang="en-US" sz="1800" i="1" baseline="-25000" dirty="0"/>
              <a:t>k-1  </a:t>
            </a:r>
            <a:r>
              <a:rPr lang="en-US" sz="1800" i="1" dirty="0"/>
              <a:t>-  </a:t>
            </a:r>
            <a:r>
              <a:rPr lang="en-US" sz="1800" dirty="0">
                <a:ea typeface="Consolas"/>
                <a:cs typeface="Consolas"/>
                <a:sym typeface="Consolas"/>
              </a:rPr>
              <a:t>(</a:t>
            </a:r>
            <a:r>
              <a:rPr lang="en-US" sz="18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>
                <a:ea typeface="Consolas"/>
                <a:cs typeface="Consolas"/>
                <a:sym typeface="Consolas"/>
              </a:rPr>
              <a:t>k</a:t>
            </a:r>
            <a:r>
              <a:rPr lang="en-US" sz="1800" baseline="-25000" dirty="0">
                <a:ea typeface="Consolas"/>
                <a:cs typeface="Consolas"/>
                <a:sym typeface="Consolas"/>
              </a:rPr>
              <a:t>+1</a:t>
            </a:r>
            <a:r>
              <a:rPr lang="en-US" sz="1800" dirty="0">
                <a:ea typeface="Consolas"/>
                <a:cs typeface="Consolas"/>
                <a:sym typeface="Consolas"/>
              </a:rPr>
              <a:t> + </a:t>
            </a:r>
            <a:r>
              <a:rPr lang="en-US" sz="18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>
                <a:ea typeface="Consolas"/>
                <a:cs typeface="Consolas"/>
                <a:sym typeface="Consolas"/>
              </a:rPr>
              <a:t>k</a:t>
            </a:r>
            <a:r>
              <a:rPr lang="en-US" sz="1800" baseline="-25000" dirty="0">
                <a:ea typeface="Consolas"/>
                <a:cs typeface="Consolas"/>
                <a:sym typeface="Consolas"/>
              </a:rPr>
              <a:t>+2</a:t>
            </a:r>
            <a:r>
              <a:rPr lang="en-US" sz="1800" dirty="0">
                <a:ea typeface="Consolas"/>
                <a:cs typeface="Consolas"/>
                <a:sym typeface="Consolas"/>
              </a:rPr>
              <a:t> + … + </a:t>
            </a:r>
            <a:r>
              <a:rPr lang="en-US" sz="18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>
                <a:ea typeface="Consolas"/>
                <a:cs typeface="Consolas"/>
                <a:sym typeface="Consolas"/>
              </a:rPr>
              <a:t>n</a:t>
            </a:r>
            <a:r>
              <a:rPr lang="en-US" sz="1800" dirty="0">
                <a:ea typeface="Consolas"/>
                <a:cs typeface="Consolas"/>
                <a:sym typeface="Consolas"/>
              </a:rPr>
              <a:t>))/</a:t>
            </a:r>
            <a:r>
              <a:rPr lang="en-US" sz="1800" i="1" dirty="0" err="1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 err="1">
                <a:ea typeface="Consolas"/>
                <a:cs typeface="Consolas"/>
                <a:sym typeface="Consolas"/>
              </a:rPr>
              <a:t>k</a:t>
            </a:r>
            <a:endParaRPr lang="en-US" sz="1800" i="1" baseline="-25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Biến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phụ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trợ</a:t>
            </a:r>
            <a:endParaRPr lang="en-US" sz="1800" dirty="0">
              <a:solidFill>
                <a:schemeClr val="dk1"/>
              </a:solidFill>
            </a:endParaRPr>
          </a:p>
          <a:p>
            <a:pPr marL="228600" lvl="5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 dirty="0">
                <a:solidFill>
                  <a:schemeClr val="dk1"/>
                </a:solidFill>
              </a:rPr>
              <a:t>       f 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dirty="0" err="1">
                <a:solidFill>
                  <a:schemeClr val="dk1"/>
                </a:solidFill>
              </a:rPr>
              <a:t>tổng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/>
              <a:t>a</a:t>
            </a:r>
            <a:r>
              <a:rPr lang="en-US" sz="1800" baseline="-25000" dirty="0"/>
              <a:t>1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+ </a:t>
            </a:r>
            <a:r>
              <a:rPr lang="en-US" sz="1800" i="1" dirty="0"/>
              <a:t>a</a:t>
            </a:r>
            <a:r>
              <a:rPr lang="en-US" sz="1800" baseline="-25000" dirty="0"/>
              <a:t>2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+ . . . +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k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k</a:t>
            </a:r>
            <a:r>
              <a:rPr lang="en-US" sz="1800" i="1" baseline="-25000" dirty="0"/>
              <a:t> 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gán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endParaRPr lang="en-US" sz="1800" dirty="0"/>
          </a:p>
          <a:p>
            <a:pPr marL="228600" lvl="2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 dirty="0">
                <a:solidFill>
                  <a:schemeClr val="dk1"/>
                </a:solidFill>
              </a:rPr>
              <a:t>       f 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dirty="0" err="1">
                <a:solidFill>
                  <a:schemeClr val="dk1"/>
                </a:solidFill>
              </a:rPr>
              <a:t>được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cập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nhật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tích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lũy</a:t>
            </a:r>
            <a:endParaRPr lang="en-US" sz="18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       </a:t>
            </a:r>
            <a:r>
              <a:rPr lang="en-US" sz="1800" dirty="0" err="1">
                <a:solidFill>
                  <a:schemeClr val="dk1"/>
                </a:solidFill>
              </a:rPr>
              <a:t>Mang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t</a:t>
            </a:r>
            <a:r>
              <a:rPr lang="en-US" sz="1800" dirty="0">
                <a:solidFill>
                  <a:schemeClr val="dk1"/>
                </a:solidFill>
              </a:rPr>
              <a:t>[1…</a:t>
            </a:r>
            <a:r>
              <a:rPr lang="en-US" sz="1800" i="1" dirty="0">
                <a:solidFill>
                  <a:schemeClr val="dk1"/>
                </a:solidFill>
              </a:rPr>
              <a:t>n</a:t>
            </a:r>
            <a:r>
              <a:rPr lang="en-US" sz="1800" dirty="0">
                <a:solidFill>
                  <a:schemeClr val="dk1"/>
                </a:solidFill>
              </a:rPr>
              <a:t>] </a:t>
            </a:r>
            <a:r>
              <a:rPr lang="en-US" sz="1800" dirty="0" err="1">
                <a:solidFill>
                  <a:schemeClr val="dk1"/>
                </a:solidFill>
              </a:rPr>
              <a:t>trong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đó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t</a:t>
            </a:r>
            <a:r>
              <a:rPr lang="en-US" sz="1800" dirty="0">
                <a:solidFill>
                  <a:schemeClr val="dk1"/>
                </a:solidFill>
              </a:rPr>
              <a:t>[</a:t>
            </a:r>
            <a:r>
              <a:rPr lang="en-US" sz="1800" i="1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] = </a:t>
            </a:r>
            <a:r>
              <a:rPr lang="en-US" sz="1800" i="1" dirty="0">
                <a:solidFill>
                  <a:schemeClr val="dk1"/>
                </a:solidFill>
              </a:rPr>
              <a:t>a</a:t>
            </a:r>
            <a:r>
              <a:rPr lang="en-US" sz="1800" baseline="-25000" dirty="0">
                <a:solidFill>
                  <a:schemeClr val="dk1"/>
                </a:solidFill>
              </a:rPr>
              <a:t>1</a:t>
            </a:r>
            <a:r>
              <a:rPr lang="en-US" sz="1800" dirty="0">
                <a:solidFill>
                  <a:schemeClr val="dk1"/>
                </a:solidFill>
              </a:rPr>
              <a:t> + </a:t>
            </a:r>
            <a:r>
              <a:rPr lang="en-US" sz="1800" i="1" dirty="0">
                <a:solidFill>
                  <a:schemeClr val="dk1"/>
                </a:solidFill>
              </a:rPr>
              <a:t>a</a:t>
            </a:r>
            <a:r>
              <a:rPr lang="en-US" sz="1800" baseline="-25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 + . . . + </a:t>
            </a:r>
            <a:r>
              <a:rPr lang="en-US" sz="1800" i="1" dirty="0" err="1">
                <a:solidFill>
                  <a:schemeClr val="dk1"/>
                </a:solidFill>
              </a:rPr>
              <a:t>a</a:t>
            </a:r>
            <a:r>
              <a:rPr lang="en-US" sz="1800" i="1" baseline="-25000" dirty="0" err="1">
                <a:solidFill>
                  <a:schemeClr val="dk1"/>
                </a:solidFill>
              </a:rPr>
              <a:t>k</a:t>
            </a:r>
            <a:endParaRPr lang="en-US" sz="1800" i="1" baseline="-25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Try(k): </a:t>
            </a:r>
            <a:r>
              <a:rPr lang="en-US" sz="1800" dirty="0" err="1">
                <a:solidFill>
                  <a:schemeClr val="dk1"/>
                </a:solidFill>
              </a:rPr>
              <a:t>thử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cho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[</a:t>
            </a:r>
            <a:r>
              <a:rPr lang="en-US" sz="1800" i="1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]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      </a:t>
            </a:r>
            <a:r>
              <a:rPr lang="en-US" sz="1800" dirty="0" err="1">
                <a:solidFill>
                  <a:schemeClr val="dk1"/>
                </a:solidFill>
              </a:rPr>
              <a:t>Với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mỗi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v (</a:t>
            </a:r>
            <a:r>
              <a:rPr lang="en-US" sz="1800" dirty="0" err="1">
                <a:solidFill>
                  <a:schemeClr val="dk1"/>
                </a:solidFill>
              </a:rPr>
              <a:t>chạy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từ</a:t>
            </a:r>
            <a:r>
              <a:rPr lang="en-US" sz="1800" dirty="0">
                <a:solidFill>
                  <a:schemeClr val="dk1"/>
                </a:solidFill>
              </a:rPr>
              <a:t> 1 </a:t>
            </a:r>
            <a:r>
              <a:rPr lang="en-US" sz="1800" dirty="0" err="1">
                <a:solidFill>
                  <a:schemeClr val="dk1"/>
                </a:solidFill>
              </a:rPr>
              <a:t>đến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M – f 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- (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t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n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]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 – t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]))/</a:t>
            </a:r>
            <a:r>
              <a:rPr lang="en-US" sz="1800" i="1" dirty="0" err="1">
                <a:latin typeface="+mj-lt"/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 err="1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cho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[</a:t>
            </a:r>
            <a:r>
              <a:rPr lang="en-US" sz="1800" i="1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], </a:t>
            </a:r>
            <a:r>
              <a:rPr lang="en-US" sz="1800" dirty="0" err="1">
                <a:solidFill>
                  <a:schemeClr val="dk1"/>
                </a:solidFill>
              </a:rPr>
              <a:t>thực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hiện</a:t>
            </a:r>
            <a:endParaRPr lang="en-US" sz="1800" dirty="0">
              <a:solidFill>
                <a:schemeClr val="dk1"/>
              </a:solidFill>
            </a:endParaRP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      </a:t>
            </a:r>
            <a:r>
              <a:rPr lang="en-US" sz="1800" dirty="0" err="1">
                <a:solidFill>
                  <a:schemeClr val="dk1"/>
                </a:solidFill>
              </a:rPr>
              <a:t>Cập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nhật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i="1" dirty="0">
                <a:solidFill>
                  <a:schemeClr val="dk1"/>
                </a:solidFill>
              </a:rPr>
              <a:t>f</a:t>
            </a:r>
            <a:r>
              <a:rPr lang="en-US" sz="1800" dirty="0">
                <a:solidFill>
                  <a:schemeClr val="dk1"/>
                </a:solidFill>
              </a:rPr>
              <a:t> = </a:t>
            </a:r>
            <a:r>
              <a:rPr lang="en-US" sz="1800" i="1" dirty="0">
                <a:solidFill>
                  <a:schemeClr val="dk1"/>
                </a:solidFill>
              </a:rPr>
              <a:t>f</a:t>
            </a:r>
            <a:r>
              <a:rPr lang="en-US" sz="1800" dirty="0">
                <a:solidFill>
                  <a:schemeClr val="dk1"/>
                </a:solidFill>
              </a:rPr>
              <a:t> +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k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k</a:t>
            </a:r>
            <a:endParaRPr lang="en-US" sz="1800" i="1" baseline="-25000" dirty="0"/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     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i="1" dirty="0"/>
              <a:t>k</a:t>
            </a:r>
            <a:r>
              <a:rPr lang="en-US" sz="1800" dirty="0"/>
              <a:t> &lt;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Try(</a:t>
            </a:r>
            <a:r>
              <a:rPr lang="en-US" sz="1800" i="1" dirty="0"/>
              <a:t>k</a:t>
            </a:r>
            <a:r>
              <a:rPr lang="en-US" sz="1800" dirty="0"/>
              <a:t>+1)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      </a:t>
            </a:r>
            <a:r>
              <a:rPr lang="en-US" sz="1800" dirty="0" err="1"/>
              <a:t>Ngược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ghi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1 </a:t>
            </a:r>
            <a:r>
              <a:rPr lang="en-US" sz="1800" dirty="0" err="1"/>
              <a:t>lời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endParaRPr lang="en-US" sz="1800" dirty="0"/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solution(){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if(f == M){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count++;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TRY(int k){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int v;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for(v = 1; v &lt;= (M-f-(t[n]-t[k]))/a[k]; v++){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X[k] = v;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 += a[k]*X[k];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if(k == n){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solution();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}else{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TRY(k+1);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 -= a[k]*X[k];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1177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stdlib.h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time.h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MAX 20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n, M;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a[MAX];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t[MAX];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X[MAX];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f;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count;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t[1] = a[1];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2;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 t[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t[i-1] +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d%d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",&amp;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n,&amp;M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d",&amp;a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 = 0;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count = 0;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TRY(1);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d",count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main(){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input();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return 0;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5051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09D6E-2360-420A-B094-0B2D99100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4044b9-7d38-4d19-a21a-b17b06d65a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BFDCAD-AD6F-4805-AF9A-1908AC815F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B2FA88-B758-49F7-ABE9-7F30BA71EEE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519</Words>
  <Application>Microsoft Office PowerPoint</Application>
  <PresentationFormat>Widescreen</PresentationFormat>
  <Paragraphs>84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Integer Linear Equation</vt:lpstr>
      <vt:lpstr>Integer Linear Equation</vt:lpstr>
      <vt:lpstr>Integer Linear Equation - 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DHBK</cp:lastModifiedBy>
  <cp:revision>12</cp:revision>
  <dcterms:created xsi:type="dcterms:W3CDTF">2022-07-31T08:27:20Z</dcterms:created>
  <dcterms:modified xsi:type="dcterms:W3CDTF">2023-12-24T01:50:38Z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