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89" r:id="rId6"/>
    <p:sldId id="290" r:id="rId7"/>
    <p:sldId id="291" r:id="rId8"/>
    <p:sldId id="29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 showGuides="1">
      <p:cViewPr varScale="1">
        <p:scale>
          <a:sx n="67" d="100"/>
          <a:sy n="67" d="100"/>
        </p:scale>
        <p:origin x="780" y="60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RTL APB protocol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 err="1" smtClean="0">
                <a:solidFill>
                  <a:schemeClr val="accent4"/>
                </a:solidFill>
              </a:rPr>
              <a:t>Phu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Vuong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xmlns="" id="{1C59176D-59A8-4C02-B448-EE01232FB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xmlns="" id="{A50B1817-3C7F-41BC-8557-7A00C928EE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xmlns="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xmlns="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xmlns="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APB protocol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part of the AMBA 3 protocol family</a:t>
            </a:r>
          </a:p>
          <a:p>
            <a:r>
              <a:rPr lang="en-US" dirty="0" smtClean="0"/>
              <a:t>A low cost interface:</a:t>
            </a:r>
          </a:p>
          <a:p>
            <a:pPr lvl="1"/>
            <a:r>
              <a:rPr lang="en-US" dirty="0" smtClean="0"/>
              <a:t>Optimize for minimal power consumption</a:t>
            </a:r>
          </a:p>
          <a:p>
            <a:pPr lvl="1"/>
            <a:r>
              <a:rPr lang="en-US" dirty="0" smtClean="0"/>
              <a:t>Reduce interface complexity</a:t>
            </a:r>
          </a:p>
          <a:p>
            <a:r>
              <a:rPr lang="en-US" dirty="0" smtClean="0"/>
              <a:t>Every transfer takes at least 2 cycles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25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State diagram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8470"/>
            <a:ext cx="5938838" cy="499043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763950"/>
              </p:ext>
            </p:extLst>
          </p:nvPr>
        </p:nvGraphicFramePr>
        <p:xfrm>
          <a:off x="6543675" y="1448470"/>
          <a:ext cx="451643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8219"/>
                <a:gridCol w="225821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2’b00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2’b01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2’b11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904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Write without wait states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1247776"/>
            <a:ext cx="4581525" cy="2790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2" y="4095747"/>
            <a:ext cx="9086852" cy="248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7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Read without </a:t>
            </a:r>
            <a:r>
              <a:rPr lang="en-US" b="1" dirty="0"/>
              <a:t>wait states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1" y="3919759"/>
            <a:ext cx="8696325" cy="2695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1" y="1417281"/>
            <a:ext cx="4095751" cy="250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005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>APB protocol</MediaServiceKeyPoint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purl.org/dc/elements/1.1/"/>
    <ds:schemaRef ds:uri="16c05727-aa75-4e4a-9b5f-8a80a1165891"/>
    <ds:schemaRef ds:uri="71af3243-3dd4-4a8d-8c0d-dd76da1f02a5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52</Words>
  <Application>Microsoft Office PowerPoint</Application>
  <PresentationFormat>Widescreen</PresentationFormat>
  <Paragraphs>19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Segoe UI Light</vt:lpstr>
      <vt:lpstr>Office Theme</vt:lpstr>
      <vt:lpstr>RTL APB protocol Phu Vuong</vt:lpstr>
      <vt:lpstr>APB protocol</vt:lpstr>
      <vt:lpstr>State diagram</vt:lpstr>
      <vt:lpstr>Write without wait states</vt:lpstr>
      <vt:lpstr>Read without wait states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APB protocol</dc:title>
  <dc:creator/>
  <cp:lastModifiedBy/>
  <cp:revision>1</cp:revision>
  <dcterms:created xsi:type="dcterms:W3CDTF">2022-05-18T15:53:06Z</dcterms:created>
  <dcterms:modified xsi:type="dcterms:W3CDTF">2022-05-29T12:41:14Z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