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64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72" y="192"/>
      </p:cViewPr>
      <p:guideLst>
        <p:guide pos="326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E98BF-3362-4BF2-9918-BB04E1549818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44B69-1482-44C0-848D-E3F39CEB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44B69-1482-44C0-848D-E3F39CEBD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1600200"/>
            <a:ext cx="10058400" cy="2290665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/>
          <a:lstStyle>
            <a:lvl1pPr algn="ctr">
              <a:defRPr sz="66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890866"/>
            <a:ext cx="10058400" cy="9050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4220" y="6615404"/>
            <a:ext cx="1278293" cy="242596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6D7DF45-AA28-485B-96E0-B3B7ED190B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phuvuong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7DF45-AA28-485B-96E0-B3B7ED1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phuvuong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7DF45-AA28-485B-96E0-B3B7ED1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5314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918" y="6615404"/>
            <a:ext cx="4907902" cy="242596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r>
              <a:rPr lang="en-US" smtClean="0"/>
              <a:t>phuvuong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4220" y="6615404"/>
            <a:ext cx="1278293" cy="242596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56D7DF45-AA28-485B-96E0-B3B7ED190B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69685"/>
            <a:ext cx="1219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phuvuong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7DF45-AA28-485B-96E0-B3B7ED1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phuvuong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7DF45-AA28-485B-96E0-B3B7ED1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phuvuong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7DF45-AA28-485B-96E0-B3B7ED1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9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phuvuong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7DF45-AA28-485B-96E0-B3B7ED1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phuvuong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7DF45-AA28-485B-96E0-B3B7ED1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phuvuong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7DF45-AA28-485B-96E0-B3B7ED1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phuvuong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7DF45-AA28-485B-96E0-B3B7ED190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0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27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 userDrawn="1">
          <p15:clr>
            <a:srgbClr val="F26B43"/>
          </p15:clr>
        </p15:guide>
        <p15:guide id="2" pos="700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 POINT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PHUVUONG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DF45-AA28-485B-96E0-B3B7ED190B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phuvuong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DF45-AA28-485B-96E0-B3B7ED190B2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3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FLOATING POINT CALCULATOR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2022-09-11T16:15:53Z</dcterms:created>
  <dcterms:modified xsi:type="dcterms:W3CDTF">2022-09-11T17:10:33Z</dcterms:modified>
</cp:coreProperties>
</file>