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2" r:id="rId2"/>
    <p:sldId id="273" r:id="rId3"/>
    <p:sldId id="274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F15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SYNC_FIFO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err="1" smtClean="0"/>
              <a:t>Testbench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architecture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91827" y="2368622"/>
            <a:ext cx="10008345" cy="2842031"/>
            <a:chOff x="1091827" y="2368622"/>
            <a:chExt cx="10008345" cy="284203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7291670" y="4224613"/>
              <a:ext cx="281939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7291670" y="3821203"/>
              <a:ext cx="281939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069729" y="4189505"/>
              <a:ext cx="281939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69730" y="3833905"/>
              <a:ext cx="281939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9365506" y="3340098"/>
              <a:ext cx="745565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69731" y="3378200"/>
              <a:ext cx="745565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7291671" y="2950048"/>
              <a:ext cx="281939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069731" y="2971800"/>
              <a:ext cx="281939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815296" y="2736476"/>
              <a:ext cx="968188" cy="22456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</a:t>
              </a:r>
            </a:p>
            <a:p>
              <a:pPr algn="ctr"/>
              <a:r>
                <a:rPr lang="en-US" dirty="0" smtClean="0"/>
                <a:t>Control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97318" y="2736476"/>
              <a:ext cx="968188" cy="22456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</a:t>
              </a:r>
            </a:p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9130" y="2736476"/>
              <a:ext cx="2402542" cy="22456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889130" y="3108960"/>
              <a:ext cx="240254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89130" y="3505200"/>
              <a:ext cx="240254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89130" y="3923850"/>
              <a:ext cx="240254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89130" y="4304850"/>
              <a:ext cx="240254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89130" y="4701090"/>
              <a:ext cx="240254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03888" y="2368622"/>
              <a:ext cx="23604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MEMORY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1831" y="2796160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wclk</a:t>
              </a:r>
              <a:endParaRPr lang="en-US" sz="14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111070" y="2754313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rclk</a:t>
              </a:r>
              <a:endParaRPr lang="en-US" sz="14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1831" y="3147441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rst_n</a:t>
              </a:r>
              <a:endParaRPr lang="en-US" sz="1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11070" y="3138396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rst_n</a:t>
              </a:r>
              <a:endParaRPr lang="en-US" sz="14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1827" y="3620504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wenable</a:t>
              </a:r>
              <a:endParaRPr lang="en-US" sz="14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1827" y="3977633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wdata</a:t>
              </a:r>
              <a:endParaRPr lang="en-US" sz="1400" dirty="0" smtClean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2069730" y="4584698"/>
              <a:ext cx="745566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91827" y="4414304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full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111070" y="3620546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renable</a:t>
              </a:r>
              <a:endParaRPr lang="en-US" sz="1400" dirty="0" smtClean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365506" y="4701090"/>
              <a:ext cx="745563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122272" y="4070724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rdata</a:t>
              </a:r>
              <a:endParaRPr lang="en-US" sz="14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111069" y="4505060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empty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98240" y="2663335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int_wclk</a:t>
              </a:r>
              <a:endParaRPr lang="en-US" sz="14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03092" y="3536788"/>
              <a:ext cx="11941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int_wenable</a:t>
              </a:r>
              <a:endParaRPr lang="en-US" sz="1400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03092" y="3892216"/>
              <a:ext cx="11941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int_wdata</a:t>
              </a:r>
              <a:endParaRPr lang="en-US" sz="14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1670" y="2651322"/>
              <a:ext cx="977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int_rclk</a:t>
              </a:r>
              <a:endParaRPr lang="en-US" sz="1400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91670" y="3476815"/>
              <a:ext cx="108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int_renable</a:t>
              </a:r>
              <a:endParaRPr lang="en-US" sz="14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5677" y="3892931"/>
              <a:ext cx="108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int_rdata</a:t>
              </a:r>
              <a:endParaRPr lang="en-US" sz="14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1723" y="4561505"/>
              <a:ext cx="11941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int_waddr</a:t>
              </a:r>
              <a:endParaRPr lang="en-US" sz="14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45597" y="4556333"/>
              <a:ext cx="11941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int_raddr</a:t>
              </a:r>
              <a:endParaRPr lang="en-US" sz="1400" dirty="0" smtClean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3783484" y="4848395"/>
              <a:ext cx="1090888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278317" y="4847872"/>
              <a:ext cx="114075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287190" y="5210653"/>
              <a:ext cx="432976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4287190" y="4847872"/>
              <a:ext cx="0" cy="3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616950" y="4982135"/>
              <a:ext cx="0" cy="22851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689850" y="4847871"/>
              <a:ext cx="0" cy="24852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361960" y="5096394"/>
              <a:ext cx="432976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61960" y="4966779"/>
              <a:ext cx="0" cy="129615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20800" y="1847088"/>
            <a:ext cx="10261600" cy="279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Write control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655637" y="2228475"/>
            <a:ext cx="7156019" cy="4508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" name="Flowchart: Delay 2"/>
          <p:cNvSpPr/>
          <p:nvPr/>
        </p:nvSpPr>
        <p:spPr>
          <a:xfrm>
            <a:off x="8169092" y="2419373"/>
            <a:ext cx="740229" cy="968652"/>
          </a:xfrm>
          <a:prstGeom prst="flowChartDela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91657" y="2540144"/>
            <a:ext cx="626513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1657" y="2961059"/>
            <a:ext cx="634055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74874" y="2232367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rst_n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76306" y="2653281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wenable</a:t>
            </a:r>
            <a:endParaRPr lang="en-US" sz="1400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83429" y="3440177"/>
            <a:ext cx="29028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lay 14"/>
          <p:cNvSpPr/>
          <p:nvPr/>
        </p:nvSpPr>
        <p:spPr>
          <a:xfrm>
            <a:off x="3773713" y="3265211"/>
            <a:ext cx="740229" cy="740229"/>
          </a:xfrm>
          <a:prstGeom prst="flowChartDela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91656" y="3832063"/>
            <a:ext cx="158205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61774" y="2596962"/>
            <a:ext cx="10946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int_enable</a:t>
            </a:r>
            <a:endParaRPr lang="en-US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917198" y="3517547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clk_i</a:t>
            </a:r>
            <a:endParaRPr lang="en-US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876306" y="4228863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wdata_i</a:t>
            </a:r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793162" y="3203032"/>
            <a:ext cx="10946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int_enable</a:t>
            </a:r>
            <a:endParaRPr lang="en-US" sz="1400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29582" y="3641550"/>
            <a:ext cx="632230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91656" y="4526965"/>
            <a:ext cx="836023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3469" y="3327548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wclk_o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903469" y="4219188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wdata_o</a:t>
            </a:r>
            <a:endParaRPr lang="en-US" sz="1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56623" y="5305997"/>
            <a:ext cx="632230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73713" y="5053640"/>
            <a:ext cx="1255725" cy="5047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Counter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34688" y="4978794"/>
            <a:ext cx="11941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wpnt_o</a:t>
            </a:r>
            <a:endParaRPr lang="en-US" sz="1400" dirty="0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52766" y="6156891"/>
            <a:ext cx="480694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39492" y="5848714"/>
            <a:ext cx="11941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rpnt_i</a:t>
            </a:r>
            <a:endParaRPr lang="en-US" sz="1400" dirty="0" smtClean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697047" y="5616968"/>
            <a:ext cx="136265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699388" y="5305998"/>
            <a:ext cx="0" cy="31097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85302" y="5439465"/>
            <a:ext cx="696687" cy="4064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32970" y="5439465"/>
            <a:ext cx="665892" cy="8672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=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436224" y="5845920"/>
            <a:ext cx="32099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61861" y="5536062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full_o</a:t>
            </a:r>
            <a:endParaRPr lang="en-US" sz="1400" dirty="0" smtClean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495104" y="2892393"/>
            <a:ext cx="200933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838115" y="2595922"/>
            <a:ext cx="12253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enable_o</a:t>
            </a:r>
            <a:endParaRPr lang="en-US" sz="14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887289" y="3247960"/>
            <a:ext cx="0" cy="259587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82331" y="3247960"/>
            <a:ext cx="18690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28378" y="5797229"/>
            <a:ext cx="107906" cy="10790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61186" y="3201144"/>
            <a:ext cx="107906" cy="1079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194405" y="5604676"/>
            <a:ext cx="665892" cy="8672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DFF</a:t>
            </a:r>
          </a:p>
        </p:txBody>
      </p:sp>
    </p:spTree>
    <p:extLst>
      <p:ext uri="{BB962C8B-B14F-4D97-AF65-F5344CB8AC3E}">
        <p14:creationId xmlns:p14="http://schemas.microsoft.com/office/powerpoint/2010/main" val="23508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20800" y="1847088"/>
            <a:ext cx="10261600" cy="279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Read control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655637" y="2228475"/>
            <a:ext cx="7156019" cy="44547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" name="Flowchart: Delay 2"/>
          <p:cNvSpPr/>
          <p:nvPr/>
        </p:nvSpPr>
        <p:spPr>
          <a:xfrm>
            <a:off x="8196645" y="2316538"/>
            <a:ext cx="740229" cy="1053922"/>
          </a:xfrm>
          <a:prstGeom prst="flowChartDela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91657" y="2540144"/>
            <a:ext cx="606969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1657" y="2961059"/>
            <a:ext cx="600283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74874" y="2232367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rst_n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76306" y="2653281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enable</a:t>
            </a:r>
            <a:endParaRPr lang="en-US" sz="1400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83429" y="3440177"/>
            <a:ext cx="29028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lay 14"/>
          <p:cNvSpPr/>
          <p:nvPr/>
        </p:nvSpPr>
        <p:spPr>
          <a:xfrm>
            <a:off x="3773713" y="3265211"/>
            <a:ext cx="740229" cy="740229"/>
          </a:xfrm>
          <a:prstGeom prst="flowChartDelay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91656" y="3832063"/>
            <a:ext cx="158205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40005" y="2430951"/>
            <a:ext cx="10946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int_enable</a:t>
            </a:r>
            <a:endParaRPr lang="en-US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917198" y="3517547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rclk_i</a:t>
            </a:r>
            <a:endParaRPr lang="en-US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16482" y="4243398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data</a:t>
            </a:r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793162" y="3203032"/>
            <a:ext cx="10946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int_enable</a:t>
            </a:r>
            <a:endParaRPr lang="en-US" sz="1400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29582" y="3641550"/>
            <a:ext cx="632230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52766" y="4526965"/>
            <a:ext cx="829912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3469" y="3327548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clk_o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903469" y="4219188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data_o</a:t>
            </a:r>
            <a:endParaRPr lang="en-US" sz="1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56623" y="5305997"/>
            <a:ext cx="632230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73713" y="5053640"/>
            <a:ext cx="1255725" cy="5047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Counter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34688" y="4978794"/>
            <a:ext cx="11941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rpnt_o</a:t>
            </a:r>
            <a:endParaRPr lang="en-US" sz="1400" dirty="0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52766" y="6156891"/>
            <a:ext cx="480694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88366" y="5833516"/>
            <a:ext cx="11941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wpnt_i</a:t>
            </a:r>
            <a:endParaRPr lang="en-US" sz="1400" dirty="0" smtClean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697047" y="5616968"/>
            <a:ext cx="136265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699388" y="5305998"/>
            <a:ext cx="0" cy="31097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32970" y="5439465"/>
            <a:ext cx="665892" cy="8672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=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436224" y="5845920"/>
            <a:ext cx="32099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61861" y="5536062"/>
            <a:ext cx="977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empty_o</a:t>
            </a:r>
            <a:endParaRPr lang="en-US" sz="1400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723086" y="2746973"/>
            <a:ext cx="180398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03468" y="2514835"/>
            <a:ext cx="12253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renable_o</a:t>
            </a:r>
            <a:endParaRPr lang="en-US" sz="1400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906848" y="3232150"/>
            <a:ext cx="0" cy="259587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01890" y="3232150"/>
            <a:ext cx="18690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847937" y="5781419"/>
            <a:ext cx="107906" cy="10790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86586" y="3187697"/>
            <a:ext cx="107906" cy="1079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94405" y="5604676"/>
            <a:ext cx="665892" cy="86720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DFF</a:t>
            </a:r>
          </a:p>
        </p:txBody>
      </p:sp>
    </p:spTree>
    <p:extLst>
      <p:ext uri="{BB962C8B-B14F-4D97-AF65-F5344CB8AC3E}">
        <p14:creationId xmlns:p14="http://schemas.microsoft.com/office/powerpoint/2010/main" val="29996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38" y="1847088"/>
            <a:ext cx="8905875" cy="2781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034117" y="1997606"/>
            <a:ext cx="0" cy="1963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840504" y="1997606"/>
            <a:ext cx="0" cy="1963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3437" y="4819247"/>
            <a:ext cx="890587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Initial time and reset FIFO.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write function and full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read function and empty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reset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write and read parallel.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494493" y="1997606"/>
            <a:ext cx="0" cy="1963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49987" y="1997606"/>
            <a:ext cx="0" cy="1963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4117" y="2078289"/>
            <a:ext cx="18063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40504" y="2085730"/>
            <a:ext cx="165398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49987" y="2078289"/>
            <a:ext cx="187810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94493" y="2085730"/>
            <a:ext cx="25549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78623" y="2078289"/>
            <a:ext cx="25549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00715" y="1707289"/>
            <a:ext cx="4499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36140" y="1707289"/>
            <a:ext cx="4499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825" y="1698315"/>
            <a:ext cx="4499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1919" y="1698315"/>
            <a:ext cx="4499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24707" y="1698315"/>
            <a:ext cx="4499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9109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3952"/>
            <a:ext cx="3969396" cy="468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51" y="2043952"/>
            <a:ext cx="3504754" cy="468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9871" y="2259105"/>
            <a:ext cx="25325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 data the same data written.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3" y="1847088"/>
            <a:ext cx="8905875" cy="2781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44353" y="2837328"/>
            <a:ext cx="537882" cy="255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52129" y="3496233"/>
            <a:ext cx="537882" cy="255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688106" y="2111188"/>
            <a:ext cx="0" cy="1963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42094" y="2097741"/>
            <a:ext cx="0" cy="1963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2073" y="5098161"/>
            <a:ext cx="8905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Full will rise up when memory is full and fall down when read data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Empty will be 1 when data in memory are read and will be 0 when reset phase.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3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24" y="2057401"/>
            <a:ext cx="3714278" cy="4521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1589" y="2057401"/>
            <a:ext cx="44913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Write and read parallel is correct.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0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259</TotalTime>
  <Words>165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SYNC_FIFO</vt:lpstr>
      <vt:lpstr>Agenda</vt:lpstr>
      <vt:lpstr>FIFO architecture</vt:lpstr>
      <vt:lpstr>FIFO architecture</vt:lpstr>
      <vt:lpstr>FIFO architecture</vt:lpstr>
      <vt:lpstr>Testbench </vt:lpstr>
      <vt:lpstr>Testbench </vt:lpstr>
      <vt:lpstr>Testbench </vt:lpstr>
      <vt:lpstr>Testbench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SYNC_FIFO</dc:title>
  <dc:creator>Admin</dc:creator>
  <cp:lastModifiedBy>Admin</cp:lastModifiedBy>
  <cp:revision>47</cp:revision>
  <dcterms:created xsi:type="dcterms:W3CDTF">2022-04-27T16:24:34Z</dcterms:created>
  <dcterms:modified xsi:type="dcterms:W3CDTF">2022-05-17T11:57:33Z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