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67E"/>
    <a:srgbClr val="FF3300"/>
    <a:srgbClr val="184B6E"/>
    <a:srgbClr val="2980B9"/>
    <a:srgbClr val="CC0000"/>
    <a:srgbClr val="990000"/>
    <a:srgbClr val="BEDCF0"/>
    <a:srgbClr val="55A4D9"/>
    <a:srgbClr val="95C6E7"/>
    <a:srgbClr val="72B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9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847E-9F21-4402-811E-732B43B93779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9BD90-4B08-41E7-BAB1-F34BF316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472" y="3570235"/>
            <a:ext cx="157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20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Káº¿t quáº£ hÃ¬nh áº£nh cho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12" y="2367545"/>
            <a:ext cx="1304051" cy="10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0125" y="5667691"/>
            <a:ext cx="1929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Powered by Mad Team</a:t>
            </a:r>
          </a:p>
        </p:txBody>
      </p:sp>
    </p:spTree>
    <p:extLst>
      <p:ext uri="{BB962C8B-B14F-4D97-AF65-F5344CB8AC3E}">
        <p14:creationId xmlns:p14="http://schemas.microsoft.com/office/powerpoint/2010/main" val="397261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/>
          <p:cNvSpPr/>
          <p:nvPr/>
        </p:nvSpPr>
        <p:spPr>
          <a:xfrm>
            <a:off x="1100926" y="115728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1100926" y="12271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100926" y="13033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14765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96949" y="1735182"/>
            <a:ext cx="3072775" cy="2931306"/>
          </a:xfrm>
          <a:prstGeom prst="rect">
            <a:avLst/>
          </a:prstGeom>
          <a:solidFill>
            <a:srgbClr val="72B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Mua Hàng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6949" y="4666488"/>
            <a:ext cx="1545336" cy="1545336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Sửa chữa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1190" y="4666488"/>
            <a:ext cx="1528535" cy="1545336"/>
          </a:xfrm>
          <a:prstGeom prst="rect">
            <a:avLst/>
          </a:prstGeom>
          <a:solidFill>
            <a:srgbClr val="55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Liên Hệ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70" y="2510360"/>
            <a:ext cx="1509952" cy="15099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6" y="4849627"/>
            <a:ext cx="943809" cy="943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00" y="4787867"/>
            <a:ext cx="946547" cy="9465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71" y="0"/>
            <a:ext cx="3372322" cy="6858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30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442385" y="1039911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10499" y="2377439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Họ và Tên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510499" y="2955818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 điện thoại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10499" y="3534197"/>
            <a:ext cx="2712720" cy="470509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10499" y="4112577"/>
            <a:ext cx="2712720" cy="1024863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Địa chỉ liên hệ</a:t>
            </a:r>
            <a:endParaRPr lang="en-US" sz="14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19072" y="5602999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 NHẬN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94" y="1302801"/>
            <a:ext cx="180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Phục vụ tận tình 24/7</a:t>
            </a:r>
          </a:p>
          <a:p>
            <a:endParaRPr lang="en-US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6330471" y="1835693"/>
            <a:ext cx="3072775" cy="425903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39321" y="1905184"/>
            <a:ext cx="200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Nhập thông tin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82" y="1071685"/>
            <a:ext cx="372462" cy="37161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760843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6951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inus 5"/>
          <p:cNvSpPr/>
          <p:nvPr/>
        </p:nvSpPr>
        <p:spPr>
          <a:xfrm>
            <a:off x="1105688" y="115728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1105688" y="12271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105688" y="13033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7324" y="2089105"/>
            <a:ext cx="3085473" cy="339845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Thiết bị nhà tắm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82" y="1071685"/>
            <a:ext cx="372462" cy="37161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760843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4765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68045" y="1584968"/>
            <a:ext cx="2732556" cy="339845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</a:t>
            </a:r>
            <a:endParaRPr lang="en-US" sz="12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6951" y="2428950"/>
            <a:ext cx="3072774" cy="3791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5688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0799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05688" y="4620925"/>
            <a:ext cx="1389862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01722" y="4620924"/>
            <a:ext cx="1367056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88" y="2776502"/>
            <a:ext cx="1389862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079544" y="3916107"/>
            <a:ext cx="10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92616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05688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9544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9656" y="2776502"/>
            <a:ext cx="1032147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564655" y="3916107"/>
            <a:ext cx="133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hoa sen Caesar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77727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4655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591350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565206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3558" y="2130016"/>
            <a:ext cx="77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 thêm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alf Frame 40"/>
          <p:cNvSpPr/>
          <p:nvPr/>
        </p:nvSpPr>
        <p:spPr>
          <a:xfrm rot="8148667">
            <a:off x="3868739" y="2223743"/>
            <a:ext cx="63724" cy="70963"/>
          </a:xfrm>
          <a:prstGeom prst="halfFrame">
            <a:avLst>
              <a:gd name="adj1" fmla="val 1467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46" y="0"/>
            <a:ext cx="3372322" cy="68580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521126" y="682580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Minus 44"/>
          <p:cNvSpPr/>
          <p:nvPr/>
        </p:nvSpPr>
        <p:spPr>
          <a:xfrm>
            <a:off x="7629863" y="115728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inus 45"/>
          <p:cNvSpPr/>
          <p:nvPr/>
        </p:nvSpPr>
        <p:spPr>
          <a:xfrm>
            <a:off x="7629863" y="12271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7629863" y="1303337"/>
            <a:ext cx="361157" cy="103188"/>
          </a:xfrm>
          <a:prstGeom prst="mathMinus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521499" y="2089105"/>
            <a:ext cx="3085473" cy="339845"/>
          </a:xfrm>
          <a:prstGeom prst="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Thiết bị nhà tắm</a:t>
            </a:r>
            <a:endParaRPr lang="en-US" sz="1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557" y="1071685"/>
            <a:ext cx="372462" cy="37161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0285018" y="96289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38940" y="1119476"/>
            <a:ext cx="1276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Mad App</a:t>
            </a:r>
            <a:endParaRPr lang="en-US" sz="1600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692220" y="1584968"/>
            <a:ext cx="2732556" cy="339845"/>
          </a:xfrm>
          <a:prstGeom prst="roundRect">
            <a:avLst/>
          </a:prstGeom>
          <a:solidFill>
            <a:schemeClr val="bg1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BEDC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 kiếm</a:t>
            </a:r>
            <a:endParaRPr lang="en-US" sz="1200" dirty="0">
              <a:solidFill>
                <a:srgbClr val="BEDC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21126" y="2428950"/>
            <a:ext cx="3072774" cy="3791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9863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114974" y="2545933"/>
            <a:ext cx="1389862" cy="189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629863" y="4620925"/>
            <a:ext cx="1389862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25897" y="4620924"/>
            <a:ext cx="1367056" cy="156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63" y="2776502"/>
            <a:ext cx="1389862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603719" y="3916107"/>
            <a:ext cx="10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16791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7629863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7603719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3831" y="2776502"/>
            <a:ext cx="1032147" cy="1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9088830" y="3916107"/>
            <a:ext cx="133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hoa sen Caesar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01902" y="4105730"/>
            <a:ext cx="688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8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8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88830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9115525" y="2556538"/>
            <a:ext cx="279035" cy="3382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9089381" y="2576058"/>
            <a:ext cx="361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677733" y="2130016"/>
            <a:ext cx="776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 thêm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Half Frame 69"/>
          <p:cNvSpPr/>
          <p:nvPr/>
        </p:nvSpPr>
        <p:spPr>
          <a:xfrm rot="8148667">
            <a:off x="10392914" y="2223743"/>
            <a:ext cx="63724" cy="70963"/>
          </a:xfrm>
          <a:prstGeom prst="halfFrame">
            <a:avLst>
              <a:gd name="adj1" fmla="val 1467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521126" y="682580"/>
            <a:ext cx="3072774" cy="5537916"/>
          </a:xfrm>
          <a:prstGeom prst="rect">
            <a:avLst/>
          </a:prstGeom>
          <a:solidFill>
            <a:schemeClr val="bg2">
              <a:lumMod val="2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521126" y="682580"/>
            <a:ext cx="2269335" cy="5508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521126" y="682580"/>
            <a:ext cx="2269335" cy="57789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687447" y="761928"/>
            <a:ext cx="408524" cy="411480"/>
          </a:xfrm>
          <a:prstGeom prst="ellipse">
            <a:avLst/>
          </a:prstGeom>
          <a:solidFill>
            <a:srgbClr val="1C5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09" y="853368"/>
            <a:ext cx="228600" cy="2286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190369" y="822780"/>
            <a:ext cx="179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Vương Khả Phú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Picture 74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695" y="1560894"/>
            <a:ext cx="475488" cy="47930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521126" y="2121661"/>
            <a:ext cx="2269335" cy="603985"/>
          </a:xfrm>
          <a:prstGeom prst="rect">
            <a:avLst/>
          </a:prstGeom>
          <a:solidFill>
            <a:srgbClr val="1C56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290781" y="1628739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Giỏ hàng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962746" y="1464142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21010" y="2231332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 hàng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679211" y="2174637"/>
            <a:ext cx="472073" cy="475488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93" y="2249306"/>
            <a:ext cx="347610" cy="3476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85" y="2798048"/>
            <a:ext cx="475488" cy="47548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340419" y="2818352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Sửa chữa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985" y="3370785"/>
            <a:ext cx="475488" cy="47548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324602" y="3436617"/>
            <a:ext cx="111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hệ</a:t>
            </a:r>
            <a:endParaRPr lang="en-US" sz="1600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1" y="0"/>
            <a:ext cx="3372322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1958" y="669515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46" y="1513805"/>
            <a:ext cx="2250998" cy="16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387992" y="3376412"/>
            <a:ext cx="349040" cy="45720"/>
            <a:chOff x="2315779" y="2505061"/>
            <a:chExt cx="349040" cy="45720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315779" y="2505061"/>
              <a:ext cx="46182" cy="45720"/>
            </a:xfrm>
            <a:prstGeom prst="ellipse">
              <a:avLst/>
            </a:prstGeom>
            <a:solidFill>
              <a:srgbClr val="1C56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16732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517685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618637" y="2505061"/>
              <a:ext cx="46182" cy="457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64681" y="3498247"/>
            <a:ext cx="21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Vòi nước Toto</a:t>
            </a:r>
          </a:p>
          <a:p>
            <a:r>
              <a:rPr lang="en-US" sz="1000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Còn hàng</a:t>
            </a:r>
            <a:endParaRPr lang="en-US" sz="10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0562" y="3975650"/>
            <a:ext cx="1215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6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</a:p>
          <a:p>
            <a:r>
              <a:rPr lang="en-US" sz="1600" u="sng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600" strike="sngStrike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9585" y="4789679"/>
            <a:ext cx="176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tả sản phẩm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25605" y="5133469"/>
            <a:ext cx="287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Sản phẩm chính hãng, được bảo hành 3 năm trên toàn quốc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443" y="956295"/>
            <a:ext cx="372462" cy="37161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3814904" y="847505"/>
            <a:ext cx="207935" cy="217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Half Frame 23"/>
          <p:cNvSpPr/>
          <p:nvPr/>
        </p:nvSpPr>
        <p:spPr>
          <a:xfrm rot="18744345">
            <a:off x="1199392" y="1102101"/>
            <a:ext cx="184154" cy="1902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1C5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1958" y="4628681"/>
            <a:ext cx="3072774" cy="75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06152" y="5631147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VÀO GIỎ HÀNG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159140" y="4047189"/>
            <a:ext cx="360147" cy="475717"/>
          </a:xfrm>
          <a:custGeom>
            <a:avLst/>
            <a:gdLst>
              <a:gd name="connsiteX0" fmla="*/ 0 w 1676400"/>
              <a:gd name="connsiteY0" fmla="*/ 0 h 1384300"/>
              <a:gd name="connsiteX1" fmla="*/ 1676400 w 1676400"/>
              <a:gd name="connsiteY1" fmla="*/ 12700 h 1384300"/>
              <a:gd name="connsiteX2" fmla="*/ 1676400 w 1676400"/>
              <a:gd name="connsiteY2" fmla="*/ 1384300 h 1384300"/>
              <a:gd name="connsiteX3" fmla="*/ 838200 w 1676400"/>
              <a:gd name="connsiteY3" fmla="*/ 850900 h 1384300"/>
              <a:gd name="connsiteX4" fmla="*/ 0 w 1676400"/>
              <a:gd name="connsiteY4" fmla="*/ 1377950 h 1384300"/>
              <a:gd name="connsiteX5" fmla="*/ 0 w 1676400"/>
              <a:gd name="connsiteY5" fmla="*/ 0 h 1384300"/>
              <a:gd name="connsiteX0" fmla="*/ 0 w 1676400"/>
              <a:gd name="connsiteY0" fmla="*/ 1587 h 1385887"/>
              <a:gd name="connsiteX1" fmla="*/ 1676400 w 1676400"/>
              <a:gd name="connsiteY1" fmla="*/ 0 h 1385887"/>
              <a:gd name="connsiteX2" fmla="*/ 1676400 w 1676400"/>
              <a:gd name="connsiteY2" fmla="*/ 1385887 h 1385887"/>
              <a:gd name="connsiteX3" fmla="*/ 838200 w 1676400"/>
              <a:gd name="connsiteY3" fmla="*/ 852487 h 1385887"/>
              <a:gd name="connsiteX4" fmla="*/ 0 w 1676400"/>
              <a:gd name="connsiteY4" fmla="*/ 1379537 h 1385887"/>
              <a:gd name="connsiteX5" fmla="*/ 0 w 1676400"/>
              <a:gd name="connsiteY5" fmla="*/ 1587 h 138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1385887">
                <a:moveTo>
                  <a:pt x="0" y="1587"/>
                </a:moveTo>
                <a:lnTo>
                  <a:pt x="1676400" y="0"/>
                </a:lnTo>
                <a:lnTo>
                  <a:pt x="1676400" y="1385887"/>
                </a:lnTo>
                <a:lnTo>
                  <a:pt x="838200" y="852487"/>
                </a:lnTo>
                <a:lnTo>
                  <a:pt x="0" y="1379537"/>
                </a:lnTo>
                <a:lnTo>
                  <a:pt x="0" y="1587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4421" y="4090192"/>
            <a:ext cx="466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-34%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18" y="69247"/>
            <a:ext cx="3372322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86705" y="738762"/>
            <a:ext cx="3072774" cy="5537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Half Frame 31"/>
          <p:cNvSpPr/>
          <p:nvPr/>
        </p:nvSpPr>
        <p:spPr>
          <a:xfrm rot="18744345">
            <a:off x="7394139" y="1171348"/>
            <a:ext cx="184154" cy="1902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rgbClr val="1C56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8545" y="1095182"/>
            <a:ext cx="12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980B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Giỏ hàng</a:t>
            </a:r>
            <a:endParaRPr lang="en-US" b="1" dirty="0">
              <a:solidFill>
                <a:srgbClr val="2980B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2" descr="Káº¿t quáº£ hÃ¬nh áº£nh cho vÃ²i nÆ°á»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63" y="1919869"/>
            <a:ext cx="956816" cy="71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399122" y="1842295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Vòi nước Toto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429617" y="2134030"/>
            <a:ext cx="160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4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  <a:r>
              <a:rPr lang="en-US" sz="12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Multiply 36"/>
          <p:cNvSpPr/>
          <p:nvPr/>
        </p:nvSpPr>
        <p:spPr>
          <a:xfrm>
            <a:off x="9985203" y="1873974"/>
            <a:ext cx="183167" cy="183447"/>
          </a:xfrm>
          <a:prstGeom prst="mathMultiply">
            <a:avLst>
              <a:gd name="adj1" fmla="val 0"/>
            </a:avLst>
          </a:prstGeom>
          <a:ln>
            <a:solidFill>
              <a:srgbClr val="184B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8536297" y="2487526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8855051" y="2487526"/>
            <a:ext cx="320040" cy="2286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9173805" y="2487526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95324" y="2982574"/>
            <a:ext cx="3064155" cy="73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1125" y="3396160"/>
            <a:ext cx="710556" cy="71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8383154" y="3318586"/>
            <a:ext cx="15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Vòi hoa sen Caesar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413649" y="3610321"/>
            <a:ext cx="1607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4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259.000</a:t>
            </a:r>
            <a:r>
              <a:rPr lang="en-US" sz="1200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u="sng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420.000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9969235" y="3350265"/>
            <a:ext cx="183167" cy="183447"/>
          </a:xfrm>
          <a:prstGeom prst="mathMultiply">
            <a:avLst>
              <a:gd name="adj1" fmla="val 0"/>
            </a:avLst>
          </a:prstGeom>
          <a:ln>
            <a:solidFill>
              <a:srgbClr val="184B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8520329" y="3963817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Process 46"/>
          <p:cNvSpPr/>
          <p:nvPr/>
        </p:nvSpPr>
        <p:spPr>
          <a:xfrm>
            <a:off x="8839083" y="3963817"/>
            <a:ext cx="320040" cy="2286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lowchart: Process 47"/>
          <p:cNvSpPr/>
          <p:nvPr/>
        </p:nvSpPr>
        <p:spPr>
          <a:xfrm>
            <a:off x="9157837" y="3963817"/>
            <a:ext cx="320040" cy="2286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95324" y="4587613"/>
            <a:ext cx="3047843" cy="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7195324" y="4789679"/>
            <a:ext cx="304784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53887" y="4930234"/>
            <a:ext cx="148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Thành tiền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55880" y="4930234"/>
            <a:ext cx="11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</a:t>
            </a:r>
            <a:r>
              <a:rPr lang="en-US" dirty="0" smtClean="0">
                <a:solidFill>
                  <a:srgbClr val="FF33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350.000</a:t>
            </a:r>
            <a:endParaRPr lang="en-US" dirty="0">
              <a:solidFill>
                <a:srgbClr val="FF33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393180" y="5685913"/>
            <a:ext cx="2712720" cy="470509"/>
          </a:xfrm>
          <a:prstGeom prst="roundRect">
            <a:avLst/>
          </a:prstGeom>
          <a:solidFill>
            <a:srgbClr val="184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 HÀNG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6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168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2018-06-04T14:19:56Z</dcterms:created>
  <dcterms:modified xsi:type="dcterms:W3CDTF">2018-06-10T03:59:34Z</dcterms:modified>
</cp:coreProperties>
</file>