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1C567E"/>
    <a:srgbClr val="FF3300"/>
    <a:srgbClr val="184B6E"/>
    <a:srgbClr val="CC0000"/>
    <a:srgbClr val="990000"/>
    <a:srgbClr val="BEDCF0"/>
    <a:srgbClr val="55A4D9"/>
    <a:srgbClr val="95C6E7"/>
    <a:srgbClr val="72B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0" autoAdjust="0"/>
    <p:restoredTop sz="94434" autoAdjust="0"/>
  </p:normalViewPr>
  <p:slideViewPr>
    <p:cSldViewPr snapToGrid="0">
      <p:cViewPr>
        <p:scale>
          <a:sx n="68" d="100"/>
          <a:sy n="68" d="100"/>
        </p:scale>
        <p:origin x="56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847E-9F21-4402-811E-732B43B93779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6951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8472" y="3570235"/>
            <a:ext cx="157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20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Káº¿t quáº£ hÃ¬nh áº£nh cho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12" y="2367545"/>
            <a:ext cx="1304051" cy="10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20125" y="5667691"/>
            <a:ext cx="1929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 Mad Team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00" y="0"/>
            <a:ext cx="3372322" cy="6858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075780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179755" y="1157287"/>
            <a:ext cx="361157" cy="249238"/>
            <a:chOff x="1100926" y="1157287"/>
            <a:chExt cx="361157" cy="249238"/>
          </a:xfrm>
          <a:solidFill>
            <a:srgbClr val="2980B9"/>
          </a:solidFill>
        </p:grpSpPr>
        <p:sp>
          <p:nvSpPr>
            <p:cNvPr id="39" name="Minus 38"/>
            <p:cNvSpPr/>
            <p:nvPr/>
          </p:nvSpPr>
          <p:spPr>
            <a:xfrm>
              <a:off x="1100926" y="1157287"/>
              <a:ext cx="361157" cy="103188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inus 39"/>
            <p:cNvSpPr/>
            <p:nvPr/>
          </p:nvSpPr>
          <p:spPr>
            <a:xfrm>
              <a:off x="1100926" y="1227137"/>
              <a:ext cx="361157" cy="103188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inus 40"/>
            <p:cNvSpPr/>
            <p:nvPr/>
          </p:nvSpPr>
          <p:spPr>
            <a:xfrm>
              <a:off x="1100926" y="1303337"/>
              <a:ext cx="361157" cy="103188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993594" y="111947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24081" y="2595379"/>
            <a:ext cx="1780314" cy="35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Mua Hàng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90895" y="3546842"/>
            <a:ext cx="1545336" cy="42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Sửa chữa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99295" y="4683442"/>
            <a:ext cx="1528535" cy="45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 Hệ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2" y="2412559"/>
            <a:ext cx="712838" cy="7128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0" y="3437438"/>
            <a:ext cx="722549" cy="7225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73" y="4503785"/>
            <a:ext cx="727539" cy="72753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11" y="1071685"/>
            <a:ext cx="372462" cy="37161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9839672" y="96289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1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6951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00926" y="1157287"/>
            <a:ext cx="361157" cy="249238"/>
            <a:chOff x="1100926" y="1157287"/>
            <a:chExt cx="361157" cy="249238"/>
          </a:xfrm>
          <a:solidFill>
            <a:srgbClr val="2980B9"/>
          </a:solidFill>
        </p:grpSpPr>
        <p:sp>
          <p:nvSpPr>
            <p:cNvPr id="10" name="Minus 9"/>
            <p:cNvSpPr/>
            <p:nvPr/>
          </p:nvSpPr>
          <p:spPr>
            <a:xfrm>
              <a:off x="1100926" y="1157287"/>
              <a:ext cx="361157" cy="103188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inus 10"/>
            <p:cNvSpPr/>
            <p:nvPr/>
          </p:nvSpPr>
          <p:spPr>
            <a:xfrm>
              <a:off x="1100926" y="1227137"/>
              <a:ext cx="361157" cy="103188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inus 11"/>
            <p:cNvSpPr/>
            <p:nvPr/>
          </p:nvSpPr>
          <p:spPr>
            <a:xfrm>
              <a:off x="1100926" y="1303337"/>
              <a:ext cx="361157" cy="103188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14765" y="111947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6949" y="1735182"/>
            <a:ext cx="3072775" cy="237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Mua Hàng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6949" y="4666488"/>
            <a:ext cx="1545336" cy="130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Sửa chữa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1190" y="4666488"/>
            <a:ext cx="1528535" cy="130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 Hệ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70" y="2223545"/>
            <a:ext cx="1509952" cy="15099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1" y="4659190"/>
            <a:ext cx="943809" cy="943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88" y="4646852"/>
            <a:ext cx="946547" cy="9465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85" y="-14689"/>
            <a:ext cx="3372322" cy="6858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133165" y="667891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44599" y="1025222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12713" y="2362750"/>
            <a:ext cx="2712720" cy="470509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Họ và Tên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12713" y="2941129"/>
            <a:ext cx="2712720" cy="470509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 điện thoại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12713" y="3519508"/>
            <a:ext cx="2712720" cy="470509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12713" y="4097888"/>
            <a:ext cx="2712720" cy="1024863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Địa chỉ liên hệ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21286" y="5588310"/>
            <a:ext cx="2712720" cy="470509"/>
          </a:xfrm>
          <a:prstGeom prst="round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 NHẬN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33008" y="1288112"/>
            <a:ext cx="180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Phục vụ tận tình 24/7</a:t>
            </a:r>
          </a:p>
          <a:p>
            <a:endParaRPr lang="en-US" sz="1200" b="1" dirty="0"/>
          </a:p>
        </p:txBody>
      </p:sp>
      <p:sp>
        <p:nvSpPr>
          <p:cNvPr id="39" name="Rectangle 38"/>
          <p:cNvSpPr/>
          <p:nvPr/>
        </p:nvSpPr>
        <p:spPr>
          <a:xfrm>
            <a:off x="7132685" y="1821004"/>
            <a:ext cx="3072775" cy="425903"/>
          </a:xfrm>
          <a:prstGeom prst="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41535" y="1890495"/>
            <a:ext cx="200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thông tin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82" y="1071685"/>
            <a:ext cx="372462" cy="3716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60843" y="96289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6948" y="4209581"/>
            <a:ext cx="3072775" cy="7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6200000">
            <a:off x="1592845" y="5179861"/>
            <a:ext cx="1920240" cy="75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6951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inus 5"/>
          <p:cNvSpPr/>
          <p:nvPr/>
        </p:nvSpPr>
        <p:spPr>
          <a:xfrm>
            <a:off x="1105688" y="115728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105688" y="12271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105688" y="13033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7324" y="2089105"/>
            <a:ext cx="3085473" cy="339845"/>
          </a:xfrm>
          <a:prstGeom prst="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Thiết bị nhà tắm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82" y="1071685"/>
            <a:ext cx="372462" cy="37161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60843" y="96289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4765" y="111947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68045" y="1584968"/>
            <a:ext cx="2732556" cy="339845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</a:t>
            </a:r>
            <a:endParaRPr lang="en-US" sz="12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6951" y="2428950"/>
            <a:ext cx="3072774" cy="3791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5688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90799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05688" y="4620925"/>
            <a:ext cx="1389862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01722" y="4620924"/>
            <a:ext cx="1367056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8" y="2776502"/>
            <a:ext cx="1389862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79544" y="3916107"/>
            <a:ext cx="10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nước Toto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2616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105688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9544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656" y="2776502"/>
            <a:ext cx="1032147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564655" y="3916107"/>
            <a:ext cx="133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hoa sen Caesar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7727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64655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591350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565206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3558" y="2130016"/>
            <a:ext cx="776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 thêm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alf Frame 40"/>
          <p:cNvSpPr/>
          <p:nvPr/>
        </p:nvSpPr>
        <p:spPr>
          <a:xfrm rot="8148667">
            <a:off x="3868739" y="2223743"/>
            <a:ext cx="63724" cy="70963"/>
          </a:xfrm>
          <a:prstGeom prst="halfFrame">
            <a:avLst>
              <a:gd name="adj1" fmla="val 1467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46" y="0"/>
            <a:ext cx="3372322" cy="68580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521126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Minus 44"/>
          <p:cNvSpPr/>
          <p:nvPr/>
        </p:nvSpPr>
        <p:spPr>
          <a:xfrm>
            <a:off x="7629863" y="115728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inus 45"/>
          <p:cNvSpPr/>
          <p:nvPr/>
        </p:nvSpPr>
        <p:spPr>
          <a:xfrm>
            <a:off x="7629863" y="12271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7629863" y="13033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21499" y="2089105"/>
            <a:ext cx="3085473" cy="339845"/>
          </a:xfrm>
          <a:prstGeom prst="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Thiết bị nhà tắm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57" y="1071685"/>
            <a:ext cx="372462" cy="37161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0285018" y="96289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38940" y="111947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2220" y="1584968"/>
            <a:ext cx="2732556" cy="339845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</a:t>
            </a:r>
            <a:endParaRPr lang="en-US" sz="12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21126" y="2428950"/>
            <a:ext cx="3072774" cy="3791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9863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114974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29863" y="4620925"/>
            <a:ext cx="1389862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25897" y="4620924"/>
            <a:ext cx="1367056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63" y="2776502"/>
            <a:ext cx="1389862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603719" y="3916107"/>
            <a:ext cx="10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nước Toto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16791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629863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03719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3831" y="2776502"/>
            <a:ext cx="1032147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9088830" y="3916107"/>
            <a:ext cx="133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hoa sen Caesar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01902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88830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9115525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9089381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677733" y="2130016"/>
            <a:ext cx="776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 thêm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Half Frame 69"/>
          <p:cNvSpPr/>
          <p:nvPr/>
        </p:nvSpPr>
        <p:spPr>
          <a:xfrm rot="8148667">
            <a:off x="10392914" y="2223743"/>
            <a:ext cx="63724" cy="70963"/>
          </a:xfrm>
          <a:prstGeom prst="halfFrame">
            <a:avLst>
              <a:gd name="adj1" fmla="val 1467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21126" y="682580"/>
            <a:ext cx="3072774" cy="5537916"/>
          </a:xfrm>
          <a:prstGeom prst="rect">
            <a:avLst/>
          </a:prstGeom>
          <a:solidFill>
            <a:schemeClr val="bg2">
              <a:lumMod val="2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21126" y="682580"/>
            <a:ext cx="2269335" cy="55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521126" y="682580"/>
            <a:ext cx="2269335" cy="57789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687447" y="761928"/>
            <a:ext cx="408524" cy="411480"/>
          </a:xfrm>
          <a:prstGeom prst="ellipse">
            <a:avLst/>
          </a:prstGeom>
          <a:solidFill>
            <a:srgbClr val="1C5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09" y="853368"/>
            <a:ext cx="228600" cy="2286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190369" y="822780"/>
            <a:ext cx="179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Vương Khả Phú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Picture 74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695" y="1560894"/>
            <a:ext cx="475488" cy="47930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521126" y="2121661"/>
            <a:ext cx="2269335" cy="603985"/>
          </a:xfrm>
          <a:prstGeom prst="rect">
            <a:avLst/>
          </a:prstGeom>
          <a:solidFill>
            <a:srgbClr val="1C5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290781" y="1628739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Giỏ hàng</a:t>
            </a:r>
            <a:endParaRPr lang="en-US" sz="1600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962746" y="1464142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21010" y="2231332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Mua hàng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7679211" y="2174637"/>
            <a:ext cx="472073" cy="475488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93" y="2249306"/>
            <a:ext cx="347610" cy="3476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85" y="2798048"/>
            <a:ext cx="475488" cy="47548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340419" y="2818352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Sửa chữa</a:t>
            </a:r>
            <a:endParaRPr lang="en-US" sz="1600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85" y="3370785"/>
            <a:ext cx="475488" cy="47548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24602" y="3436617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 hệ</a:t>
            </a:r>
            <a:endParaRPr lang="en-US" sz="1600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1958" y="669515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46" y="1513805"/>
            <a:ext cx="2250998" cy="16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387992" y="3376412"/>
            <a:ext cx="349040" cy="45720"/>
            <a:chOff x="2315779" y="2505061"/>
            <a:chExt cx="349040" cy="4572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315779" y="2505061"/>
              <a:ext cx="46182" cy="45720"/>
            </a:xfrm>
            <a:prstGeom prst="ellipse">
              <a:avLst/>
            </a:prstGeom>
            <a:solidFill>
              <a:srgbClr val="1C5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16732" y="2505061"/>
              <a:ext cx="46182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517685" y="2505061"/>
              <a:ext cx="46182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618637" y="2505061"/>
              <a:ext cx="46182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64681" y="3498247"/>
            <a:ext cx="216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nước Toto</a:t>
            </a:r>
          </a:p>
          <a:p>
            <a:r>
              <a:rPr lang="en-US" sz="10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Còn hàng</a:t>
            </a:r>
            <a:endParaRPr lang="en-US" sz="1000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0562" y="3975650"/>
            <a:ext cx="1215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6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16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6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9585" y="4789679"/>
            <a:ext cx="176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tả sản phẩm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605" y="5133469"/>
            <a:ext cx="2873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Sản phẩm chính hãng, được bảo hành 3 năm trên toàn quốc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43" y="956295"/>
            <a:ext cx="372462" cy="37161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814904" y="84750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alf Frame 23"/>
          <p:cNvSpPr/>
          <p:nvPr/>
        </p:nvSpPr>
        <p:spPr>
          <a:xfrm rot="18744345">
            <a:off x="1199392" y="1102101"/>
            <a:ext cx="184154" cy="19023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1C5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958" y="4628681"/>
            <a:ext cx="3072774" cy="75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06152" y="5631147"/>
            <a:ext cx="2712720" cy="470509"/>
          </a:xfrm>
          <a:prstGeom prst="round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VÀO GIỎ HÀNG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159140" y="4047189"/>
            <a:ext cx="360147" cy="4757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4421" y="4090192"/>
            <a:ext cx="466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18" y="69247"/>
            <a:ext cx="3372322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186705" y="738762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Half Frame 31"/>
          <p:cNvSpPr/>
          <p:nvPr/>
        </p:nvSpPr>
        <p:spPr>
          <a:xfrm rot="18744345">
            <a:off x="7394139" y="1171348"/>
            <a:ext cx="184154" cy="19023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1C5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8545" y="1095182"/>
            <a:ext cx="12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Giỏ hàng</a:t>
            </a:r>
            <a:endParaRPr lang="en-US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63" y="1919869"/>
            <a:ext cx="956816" cy="71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399122" y="1842295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Vòi nước Toto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429617" y="2134030"/>
            <a:ext cx="160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4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  <a:r>
              <a:rPr lang="en-US" sz="12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u="sng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Multiply 36"/>
          <p:cNvSpPr/>
          <p:nvPr/>
        </p:nvSpPr>
        <p:spPr>
          <a:xfrm>
            <a:off x="9985203" y="1873974"/>
            <a:ext cx="183167" cy="183447"/>
          </a:xfrm>
          <a:prstGeom prst="mathMultiply">
            <a:avLst>
              <a:gd name="adj1" fmla="val 0"/>
            </a:avLst>
          </a:prstGeom>
          <a:ln>
            <a:solidFill>
              <a:srgbClr val="184B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8536297" y="2487526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8855051" y="2487526"/>
            <a:ext cx="320040" cy="2286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9173805" y="2487526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95324" y="2982574"/>
            <a:ext cx="3064155" cy="73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1125" y="3396160"/>
            <a:ext cx="710556" cy="71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383154" y="3318586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Vòi hoa sen Caesar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413649" y="3610321"/>
            <a:ext cx="160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4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  <a:r>
              <a:rPr lang="en-US" sz="12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u="sng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9969235" y="3350265"/>
            <a:ext cx="183167" cy="183447"/>
          </a:xfrm>
          <a:prstGeom prst="mathMultiply">
            <a:avLst>
              <a:gd name="adj1" fmla="val 0"/>
            </a:avLst>
          </a:prstGeom>
          <a:ln>
            <a:solidFill>
              <a:srgbClr val="184B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8520329" y="3963817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8839083" y="3963817"/>
            <a:ext cx="320040" cy="2286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9157837" y="3963817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95324" y="4587613"/>
            <a:ext cx="3047843" cy="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7195324" y="4789679"/>
            <a:ext cx="304784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53887" y="4930234"/>
            <a:ext cx="148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Thành tiền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5880" y="4930234"/>
            <a:ext cx="11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350.000</a:t>
            </a:r>
            <a:endParaRPr lang="en-US" dirty="0">
              <a:solidFill>
                <a:srgbClr val="FF33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93180" y="5685913"/>
            <a:ext cx="2712720" cy="470509"/>
          </a:xfrm>
          <a:prstGeom prst="round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 HÀNG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6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177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2018-06-04T14:19:56Z</dcterms:created>
  <dcterms:modified xsi:type="dcterms:W3CDTF">2018-06-11T15:25:24Z</dcterms:modified>
</cp:coreProperties>
</file>