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6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8877-7B2C-4DB7-A198-BBA5DFD90F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8510-C23A-4B64-AFFD-FE1F89D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Bishal</a:t>
            </a:r>
            <a:r>
              <a:rPr lang="en-US" dirty="0" smtClean="0"/>
              <a:t> </a:t>
            </a:r>
            <a:r>
              <a:rPr lang="en-US" dirty="0" err="1" smtClean="0"/>
              <a:t>Phuyal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789" y="874576"/>
            <a:ext cx="609267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</a:t>
            </a:r>
            <a:r>
              <a:rPr lang="en-US" sz="2800" dirty="0" smtClean="0"/>
              <a:t> </a:t>
            </a:r>
            <a:r>
              <a:rPr lang="en-US" sz="3200" dirty="0" smtClean="0"/>
              <a:t>used above Exosphere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4098" name="Picture 2" descr="Image result for nasa's satelli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8534"/>
            <a:ext cx="5734594" cy="68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91794" y="2756262"/>
            <a:ext cx="5883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-Nasa Use the Algorithm to Rotate the solar panel according to the angle of sun.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168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in Sophia.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1057" cy="4351338"/>
          </a:xfrm>
        </p:spPr>
        <p:txBody>
          <a:bodyPr/>
          <a:lstStyle/>
          <a:p>
            <a:r>
              <a:rPr lang="en-US" dirty="0" smtClean="0"/>
              <a:t>Good example of Decision making algorithms.</a:t>
            </a:r>
          </a:p>
          <a:p>
            <a:r>
              <a:rPr lang="en-US" dirty="0" smtClean="0"/>
              <a:t>Algorithm is used in Machine learning and AI.</a:t>
            </a:r>
          </a:p>
          <a:p>
            <a:endParaRPr lang="en-US" dirty="0"/>
          </a:p>
        </p:txBody>
      </p:sp>
      <p:pic>
        <p:nvPicPr>
          <p:cNvPr id="5124" name="Picture 4" descr="Image result for soph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48" y="0"/>
            <a:ext cx="492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3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45" y="365125"/>
            <a:ext cx="11129555" cy="1325563"/>
          </a:xfrm>
        </p:spPr>
        <p:txBody>
          <a:bodyPr/>
          <a:lstStyle/>
          <a:p>
            <a:r>
              <a:rPr lang="en-US" dirty="0" smtClean="0"/>
              <a:t>Algorithm in </a:t>
            </a:r>
            <a:r>
              <a:rPr lang="en-US" dirty="0" err="1" smtClean="0"/>
              <a:t>DataCenter’s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45" y="1831590"/>
            <a:ext cx="6006738" cy="488550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Algorithm in databases to manage the enormous amount of data called </a:t>
            </a:r>
            <a:r>
              <a:rPr lang="en-US" dirty="0" err="1" smtClean="0"/>
              <a:t>Bigdata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Serverside</a:t>
            </a:r>
            <a:r>
              <a:rPr lang="en-US" dirty="0" smtClean="0"/>
              <a:t> programming is nothing but creating a sort of algorithm to get and put data in some database.</a:t>
            </a:r>
            <a:endParaRPr lang="en-US" dirty="0"/>
          </a:p>
        </p:txBody>
      </p:sp>
      <p:pic>
        <p:nvPicPr>
          <p:cNvPr id="6146" name="Picture 2" descr="Image result for Data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25" y="1690689"/>
            <a:ext cx="57132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8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8011"/>
            <a:ext cx="10813869" cy="5758952"/>
          </a:xfrm>
        </p:spPr>
        <p:txBody>
          <a:bodyPr>
            <a:normAutofit/>
          </a:bodyPr>
          <a:lstStyle/>
          <a:p>
            <a:r>
              <a:rPr lang="en-US" dirty="0" smtClean="0"/>
              <a:t>Predict future in Economics and Investment.</a:t>
            </a:r>
          </a:p>
          <a:p>
            <a:r>
              <a:rPr lang="en-US" dirty="0" smtClean="0"/>
              <a:t>Predict the weather condition.</a:t>
            </a:r>
          </a:p>
          <a:p>
            <a:r>
              <a:rPr lang="en-US" dirty="0" smtClean="0"/>
              <a:t>To bring automation in a system.</a:t>
            </a:r>
          </a:p>
          <a:p>
            <a:r>
              <a:rPr lang="en-US" dirty="0" smtClean="0"/>
              <a:t>To hack some machine.</a:t>
            </a:r>
          </a:p>
          <a:p>
            <a:r>
              <a:rPr lang="en-US" dirty="0" smtClean="0"/>
              <a:t>To loop for endless.</a:t>
            </a:r>
          </a:p>
          <a:p>
            <a:r>
              <a:rPr lang="en-US" dirty="0" err="1" smtClean="0"/>
              <a:t>Etcs</a:t>
            </a:r>
            <a:r>
              <a:rPr lang="en-US" dirty="0" smtClean="0"/>
              <a:t>…….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thing is Algorithm is used everywhere but we study it as another boring subject to crack on exam.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1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54137" y="2736147"/>
            <a:ext cx="3988525" cy="138570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5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Algorithm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534193"/>
            <a:ext cx="11079480" cy="3642769"/>
          </a:xfrm>
        </p:spPr>
        <p:txBody>
          <a:bodyPr/>
          <a:lstStyle/>
          <a:p>
            <a:r>
              <a:rPr lang="en-US" dirty="0" smtClean="0"/>
              <a:t>Simple steps written before the program is done to make complex problem break down into steps.</a:t>
            </a:r>
          </a:p>
          <a:p>
            <a:r>
              <a:rPr lang="en-US" dirty="0" smtClean="0"/>
              <a:t>Precise specification of sequence of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Characteristics of algorithm: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Algorithm should be simple, easy to </a:t>
            </a:r>
            <a:r>
              <a:rPr lang="en-US" sz="3200" dirty="0" err="1" smtClean="0"/>
              <a:t>interperate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 err="1" smtClean="0"/>
              <a:t>Atleast</a:t>
            </a:r>
            <a:r>
              <a:rPr lang="en-US" sz="3200" dirty="0" smtClean="0"/>
              <a:t> one input and output.</a:t>
            </a:r>
          </a:p>
          <a:p>
            <a:r>
              <a:rPr lang="en-US" sz="3200" dirty="0" smtClean="0"/>
              <a:t>Algorithm should be finite.</a:t>
            </a:r>
          </a:p>
          <a:p>
            <a:r>
              <a:rPr lang="en-US" sz="3200" dirty="0" smtClean="0"/>
              <a:t>Algorithm should be definite.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998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Language independent.</a:t>
            </a:r>
          </a:p>
          <a:p>
            <a:r>
              <a:rPr lang="en-US" dirty="0" smtClean="0"/>
              <a:t>No formulas.</a:t>
            </a:r>
          </a:p>
          <a:p>
            <a:r>
              <a:rPr lang="en-US" dirty="0" smtClean="0"/>
              <a:t>Makes complex programming easy.</a:t>
            </a:r>
          </a:p>
          <a:p>
            <a:r>
              <a:rPr lang="en-US" dirty="0" smtClean="0"/>
              <a:t>Helps write pseudo code.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No compulsion to write.</a:t>
            </a:r>
          </a:p>
          <a:p>
            <a:r>
              <a:rPr lang="en-US" dirty="0" smtClean="0"/>
              <a:t>Might not solve some problems.</a:t>
            </a:r>
          </a:p>
        </p:txBody>
      </p:sp>
    </p:spTree>
    <p:extLst>
      <p:ext uri="{BB962C8B-B14F-4D97-AF65-F5344CB8AC3E}">
        <p14:creationId xmlns:p14="http://schemas.microsoft.com/office/powerpoint/2010/main" val="329955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897" y="365125"/>
            <a:ext cx="5973490" cy="1325563"/>
          </a:xfrm>
        </p:spPr>
        <p:txBody>
          <a:bodyPr/>
          <a:lstStyle/>
          <a:p>
            <a:r>
              <a:rPr lang="en-US" dirty="0" smtClean="0"/>
              <a:t>Origin of Algorithm: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81898" y="1358538"/>
            <a:ext cx="6461760" cy="5225142"/>
          </a:xfrm>
        </p:spPr>
        <p:txBody>
          <a:bodyPr>
            <a:normAutofit/>
          </a:bodyPr>
          <a:lstStyle/>
          <a:p>
            <a:r>
              <a:rPr lang="en-US" dirty="0"/>
              <a:t>Persian mathematician Abu Abdullah Muhammad ibn Musa </a:t>
            </a:r>
            <a:r>
              <a:rPr lang="en-US" dirty="0" smtClean="0"/>
              <a:t>Al-Khwarizmi.(inventor of Algorithm and algebra) during 9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endParaRPr lang="en-US" dirty="0" smtClean="0"/>
          </a:p>
          <a:p>
            <a:r>
              <a:rPr lang="en-US" dirty="0"/>
              <a:t>Ada Lovelace produced the </a:t>
            </a:r>
            <a:r>
              <a:rPr lang="en-US" dirty="0" smtClean="0"/>
              <a:t>very first</a:t>
            </a:r>
            <a:r>
              <a:rPr lang="en-US" dirty="0"/>
              <a:t> "computer program" in the 1840's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Alan Turing first formalized the concept of the algorithm in 1936 with his infamous Turing machine.</a:t>
            </a:r>
          </a:p>
        </p:txBody>
      </p:sp>
      <p:pic>
        <p:nvPicPr>
          <p:cNvPr id="1026" name="Picture 2" descr="Image result for Persian mathematician Abu Abdullah Muhammad ibn Musa Al-Khwariz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519749" cy="66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Algorithm: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Dissolving complex ideas into simple steps.</a:t>
            </a:r>
          </a:p>
          <a:p>
            <a:r>
              <a:rPr lang="en-US" dirty="0" smtClean="0"/>
              <a:t>Solving mathematical problems.</a:t>
            </a:r>
          </a:p>
          <a:p>
            <a:r>
              <a:rPr lang="en-US" dirty="0" smtClean="0"/>
              <a:t>Making Decision easier.</a:t>
            </a:r>
          </a:p>
          <a:p>
            <a:r>
              <a:rPr lang="en-US" dirty="0" smtClean="0"/>
              <a:t>Solve the </a:t>
            </a:r>
            <a:r>
              <a:rPr lang="en-US" dirty="0" err="1" smtClean="0"/>
              <a:t>confusin</a:t>
            </a:r>
            <a:r>
              <a:rPr lang="en-US" dirty="0" smtClean="0"/>
              <a:t> of writing the program using steps.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Algorithm is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our daily life without knowing: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-Breath in looping Conditions.</a:t>
            </a:r>
          </a:p>
          <a:p>
            <a:pPr>
              <a:buFontTx/>
              <a:buChar char="-"/>
            </a:pPr>
            <a:r>
              <a:rPr lang="en-US" dirty="0" smtClean="0"/>
              <a:t>All decisions taken in life as (if or else).</a:t>
            </a:r>
          </a:p>
          <a:p>
            <a:pPr>
              <a:buFontTx/>
              <a:buChar char="-"/>
            </a:pPr>
            <a:r>
              <a:rPr lang="en-US" dirty="0" smtClean="0"/>
              <a:t>Or (if else) running in mind as gazillion thoughts.</a:t>
            </a:r>
          </a:p>
          <a:p>
            <a:pPr>
              <a:buFontTx/>
              <a:buChar char="-"/>
            </a:pPr>
            <a:r>
              <a:rPr lang="en-US" dirty="0" smtClean="0"/>
              <a:t>Our day starts and set of algorithm and night ends.</a:t>
            </a:r>
          </a:p>
          <a:p>
            <a:pPr>
              <a:buFontTx/>
              <a:buChar char="-"/>
            </a:pPr>
            <a:r>
              <a:rPr lang="en-US" dirty="0" smtClean="0"/>
              <a:t>Our plans and checklist drives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6382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194"/>
            <a:ext cx="10343606" cy="5928769"/>
          </a:xfrm>
        </p:spPr>
        <p:txBody>
          <a:bodyPr/>
          <a:lstStyle/>
          <a:p>
            <a:r>
              <a:rPr lang="en-US" dirty="0" smtClean="0"/>
              <a:t>Algorithm In Facebook with Graph theory: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Algorithm sort who’s friend who’s in a big network with the use of graph theory. (especially in </a:t>
            </a:r>
            <a:r>
              <a:rPr lang="en-US" dirty="0"/>
              <a:t>F</a:t>
            </a:r>
            <a:r>
              <a:rPr lang="en-US" dirty="0" smtClean="0"/>
              <a:t>acebook, Twitter, </a:t>
            </a:r>
            <a:r>
              <a:rPr lang="en-US" dirty="0" err="1" smtClean="0"/>
              <a:t>Whatsapp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graph theory of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8880"/>
            <a:ext cx="121920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949"/>
            <a:ext cx="8945880" cy="14206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 Used in </a:t>
            </a:r>
            <a:r>
              <a:rPr lang="en-US" sz="3200" dirty="0" err="1" smtClean="0"/>
              <a:t>Youtube</a:t>
            </a:r>
            <a:r>
              <a:rPr lang="en-US" sz="3200" dirty="0"/>
              <a:t> </a:t>
            </a:r>
            <a:r>
              <a:rPr lang="en-US" sz="3200" dirty="0" smtClean="0"/>
              <a:t>for advertisement.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use Algorithm to target the right audience for advertisement, recommended videos, collecting data, restrictions </a:t>
            </a:r>
            <a:r>
              <a:rPr lang="en-US" dirty="0" err="1" smtClean="0"/>
              <a:t>etcs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Recently You tube's change in their terms of service is that they changed their Algorithm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04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Algorithm</vt:lpstr>
      <vt:lpstr>What is Algorithm ?</vt:lpstr>
      <vt:lpstr>Characteristics of algorithm:</vt:lpstr>
      <vt:lpstr>Pros and cons:</vt:lpstr>
      <vt:lpstr>Origin of Algorithm: </vt:lpstr>
      <vt:lpstr>Uses of Algorithm:</vt:lpstr>
      <vt:lpstr>Where Algorithm is used?</vt:lpstr>
      <vt:lpstr>PowerPoint Presentation</vt:lpstr>
      <vt:lpstr>Algorithm Used in Youtube for advertisement.</vt:lpstr>
      <vt:lpstr>Algorithm used above Exosphere:</vt:lpstr>
      <vt:lpstr>Algorithm in Sophia.</vt:lpstr>
      <vt:lpstr>Algorithm in DataCenter’s: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binodphuyal@gmail.com</dc:creator>
  <cp:lastModifiedBy>binodphuyal@gmail.com</cp:lastModifiedBy>
  <cp:revision>15</cp:revision>
  <dcterms:created xsi:type="dcterms:W3CDTF">2020-03-15T01:11:50Z</dcterms:created>
  <dcterms:modified xsi:type="dcterms:W3CDTF">2020-03-15T02:17:43Z</dcterms:modified>
</cp:coreProperties>
</file>