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81" r:id="rId19"/>
    <p:sldId id="276" r:id="rId20"/>
    <p:sldId id="277" r:id="rId21"/>
    <p:sldId id="278" r:id="rId22"/>
    <p:sldId id="279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6703"/>
    <a:srgbClr val="10C67C"/>
    <a:srgbClr val="A9D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17D296-34EC-4AA2-B054-C0BC2196F6A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0BB5BB-552D-45DE-B044-8CF52F9D0A34}">
      <dgm:prSet phldrT="[Text]"/>
      <dgm:spPr/>
      <dgm:t>
        <a:bodyPr/>
        <a:lstStyle/>
        <a:p>
          <a:r>
            <a:rPr lang="en-US" dirty="0" smtClean="0"/>
            <a:t>Primary Function</a:t>
          </a:r>
          <a:endParaRPr lang="en-US" dirty="0"/>
        </a:p>
      </dgm:t>
    </dgm:pt>
    <dgm:pt modelId="{218571C0-18A9-4FE3-9EEC-6EFE3B87B540}" type="parTrans" cxnId="{FB28AC8C-A283-4C70-A8DE-A241817C73DE}">
      <dgm:prSet/>
      <dgm:spPr/>
      <dgm:t>
        <a:bodyPr/>
        <a:lstStyle/>
        <a:p>
          <a:endParaRPr lang="en-US"/>
        </a:p>
      </dgm:t>
    </dgm:pt>
    <dgm:pt modelId="{A8F637E3-4FB7-48A2-BC4C-9D26FB2C5916}" type="sibTrans" cxnId="{FB28AC8C-A283-4C70-A8DE-A241817C73DE}">
      <dgm:prSet/>
      <dgm:spPr/>
      <dgm:t>
        <a:bodyPr/>
        <a:lstStyle/>
        <a:p>
          <a:endParaRPr lang="en-US"/>
        </a:p>
      </dgm:t>
    </dgm:pt>
    <dgm:pt modelId="{E74E4FFD-906C-456D-ACE2-B48FF0C35E24}">
      <dgm:prSet phldrT="[Text]"/>
      <dgm:spPr/>
      <dgm:t>
        <a:bodyPr/>
        <a:lstStyle/>
        <a:p>
          <a:r>
            <a:rPr lang="en-US" dirty="0" smtClean="0"/>
            <a:t>Pervasive Function</a:t>
          </a:r>
          <a:endParaRPr lang="en-US" dirty="0"/>
        </a:p>
      </dgm:t>
    </dgm:pt>
    <dgm:pt modelId="{458948F3-4C53-45E9-80BD-D241D50AC06E}" type="parTrans" cxnId="{FC02B27B-A650-4CED-BA7D-59EC7BCEC112}">
      <dgm:prSet/>
      <dgm:spPr/>
      <dgm:t>
        <a:bodyPr/>
        <a:lstStyle/>
        <a:p>
          <a:endParaRPr lang="en-US"/>
        </a:p>
      </dgm:t>
    </dgm:pt>
    <dgm:pt modelId="{BD10AFFD-D198-49E6-8F82-DF110442FEFB}" type="sibTrans" cxnId="{FC02B27B-A650-4CED-BA7D-59EC7BCEC112}">
      <dgm:prSet/>
      <dgm:spPr/>
      <dgm:t>
        <a:bodyPr/>
        <a:lstStyle/>
        <a:p>
          <a:endParaRPr lang="en-US"/>
        </a:p>
      </dgm:t>
    </dgm:pt>
    <dgm:pt modelId="{A42155A3-6EE6-4227-87EF-40BB6E6CE42C}">
      <dgm:prSet phldrT="[Text]"/>
      <dgm:spPr/>
      <dgm:t>
        <a:bodyPr/>
        <a:lstStyle/>
        <a:p>
          <a:r>
            <a:rPr lang="en-US" dirty="0" smtClean="0"/>
            <a:t>Future Oriented</a:t>
          </a:r>
          <a:endParaRPr lang="en-US" dirty="0"/>
        </a:p>
      </dgm:t>
    </dgm:pt>
    <dgm:pt modelId="{270F0B32-37C3-4016-8059-881A33EDB78D}" type="parTrans" cxnId="{89C32361-20E1-4821-A303-7BCCD889EC5F}">
      <dgm:prSet/>
      <dgm:spPr/>
      <dgm:t>
        <a:bodyPr/>
        <a:lstStyle/>
        <a:p>
          <a:endParaRPr lang="en-US"/>
        </a:p>
      </dgm:t>
    </dgm:pt>
    <dgm:pt modelId="{8582EC0F-94F4-4D6B-8404-57172DD54CEB}" type="sibTrans" cxnId="{89C32361-20E1-4821-A303-7BCCD889EC5F}">
      <dgm:prSet/>
      <dgm:spPr/>
      <dgm:t>
        <a:bodyPr/>
        <a:lstStyle/>
        <a:p>
          <a:endParaRPr lang="en-US"/>
        </a:p>
      </dgm:t>
    </dgm:pt>
    <dgm:pt modelId="{2B205799-8204-4B89-AA46-B78F6558D9A7}">
      <dgm:prSet phldrT="[Text]"/>
      <dgm:spPr/>
      <dgm:t>
        <a:bodyPr/>
        <a:lstStyle/>
        <a:p>
          <a:r>
            <a:rPr lang="en-US" dirty="0" smtClean="0"/>
            <a:t>Continuous activity</a:t>
          </a:r>
          <a:endParaRPr lang="en-US" dirty="0"/>
        </a:p>
      </dgm:t>
    </dgm:pt>
    <dgm:pt modelId="{DA022839-DDFE-4401-A98F-D21B82BA5074}" type="parTrans" cxnId="{8DE18462-2E84-4E50-9ED3-A9799DE5C4C0}">
      <dgm:prSet/>
      <dgm:spPr/>
      <dgm:t>
        <a:bodyPr/>
        <a:lstStyle/>
        <a:p>
          <a:endParaRPr lang="en-US"/>
        </a:p>
      </dgm:t>
    </dgm:pt>
    <dgm:pt modelId="{9130D05D-AE2F-4398-9133-597321F9FDEB}" type="sibTrans" cxnId="{8DE18462-2E84-4E50-9ED3-A9799DE5C4C0}">
      <dgm:prSet/>
      <dgm:spPr/>
      <dgm:t>
        <a:bodyPr/>
        <a:lstStyle/>
        <a:p>
          <a:endParaRPr lang="en-US"/>
        </a:p>
      </dgm:t>
    </dgm:pt>
    <dgm:pt modelId="{C521AB24-899B-4D77-9DAF-3727A3854740}">
      <dgm:prSet phldrT="[Text]"/>
      <dgm:spPr/>
      <dgm:t>
        <a:bodyPr/>
        <a:lstStyle/>
        <a:p>
          <a:endParaRPr lang="en-US" dirty="0"/>
        </a:p>
      </dgm:t>
    </dgm:pt>
    <dgm:pt modelId="{17B0D0B2-C5D5-4FEE-91F1-F6E334315D9E}" type="parTrans" cxnId="{C9016233-B3E9-4DCB-BF7E-A0C4EEF6A090}">
      <dgm:prSet/>
      <dgm:spPr/>
      <dgm:t>
        <a:bodyPr/>
        <a:lstStyle/>
        <a:p>
          <a:endParaRPr lang="en-US"/>
        </a:p>
      </dgm:t>
    </dgm:pt>
    <dgm:pt modelId="{EFF24128-8222-4CDE-8604-956D73F270CF}" type="sibTrans" cxnId="{C9016233-B3E9-4DCB-BF7E-A0C4EEF6A090}">
      <dgm:prSet/>
      <dgm:spPr/>
      <dgm:t>
        <a:bodyPr/>
        <a:lstStyle/>
        <a:p>
          <a:endParaRPr lang="en-US"/>
        </a:p>
      </dgm:t>
    </dgm:pt>
    <dgm:pt modelId="{8B8325A7-0A7E-4CDC-AC8A-115659B9C1A4}">
      <dgm:prSet phldrT="[Text]"/>
      <dgm:spPr/>
      <dgm:t>
        <a:bodyPr/>
        <a:lstStyle/>
        <a:p>
          <a:r>
            <a:rPr lang="en-US" dirty="0" smtClean="0"/>
            <a:t>Intellectual Work</a:t>
          </a:r>
          <a:endParaRPr lang="en-US" dirty="0"/>
        </a:p>
      </dgm:t>
    </dgm:pt>
    <dgm:pt modelId="{35DF4091-FB4F-4687-B64C-7C520AF4C8E9}" type="parTrans" cxnId="{BB568D3F-0CBD-4CD0-8D84-A4D9E2A143C5}">
      <dgm:prSet/>
      <dgm:spPr/>
      <dgm:t>
        <a:bodyPr/>
        <a:lstStyle/>
        <a:p>
          <a:endParaRPr lang="en-US"/>
        </a:p>
      </dgm:t>
    </dgm:pt>
    <dgm:pt modelId="{B31F53BC-4869-4D47-A6D5-79E7144725A6}" type="sibTrans" cxnId="{BB568D3F-0CBD-4CD0-8D84-A4D9E2A143C5}">
      <dgm:prSet/>
      <dgm:spPr/>
      <dgm:t>
        <a:bodyPr/>
        <a:lstStyle/>
        <a:p>
          <a:endParaRPr lang="en-US"/>
        </a:p>
      </dgm:t>
    </dgm:pt>
    <dgm:pt modelId="{9C09E432-DF69-48A9-A090-62D6DCC2664D}">
      <dgm:prSet phldrT="[Text]"/>
      <dgm:spPr/>
      <dgm:t>
        <a:bodyPr/>
        <a:lstStyle/>
        <a:p>
          <a:r>
            <a:rPr lang="en-US" dirty="0" smtClean="0"/>
            <a:t>Flexible and Accountable</a:t>
          </a:r>
          <a:endParaRPr lang="en-US" dirty="0"/>
        </a:p>
      </dgm:t>
    </dgm:pt>
    <dgm:pt modelId="{14DB763E-474E-4DBD-AAB0-7D9B5C6175E3}" type="parTrans" cxnId="{96CF78C1-D493-467D-BF53-1EC302939AA5}">
      <dgm:prSet/>
      <dgm:spPr/>
      <dgm:t>
        <a:bodyPr/>
        <a:lstStyle/>
        <a:p>
          <a:endParaRPr lang="en-US"/>
        </a:p>
      </dgm:t>
    </dgm:pt>
    <dgm:pt modelId="{174E1183-E8BA-42AA-838F-93F7ABF8C1AF}" type="sibTrans" cxnId="{96CF78C1-D493-467D-BF53-1EC302939AA5}">
      <dgm:prSet/>
      <dgm:spPr/>
      <dgm:t>
        <a:bodyPr/>
        <a:lstStyle/>
        <a:p>
          <a:endParaRPr lang="en-US"/>
        </a:p>
      </dgm:t>
    </dgm:pt>
    <dgm:pt modelId="{C0C9DD70-8C32-4F1D-BC55-3EE1339DB0CE}" type="pres">
      <dgm:prSet presAssocID="{9D17D296-34EC-4AA2-B054-C0BC2196F6A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815432-9789-49C1-974E-600561B6F76E}" type="pres">
      <dgm:prSet presAssocID="{A20BB5BB-552D-45DE-B044-8CF52F9D0A34}" presName="parentLin" presStyleCnt="0"/>
      <dgm:spPr/>
    </dgm:pt>
    <dgm:pt modelId="{47F90DAE-CEA2-4156-A930-258EF28522EB}" type="pres">
      <dgm:prSet presAssocID="{A20BB5BB-552D-45DE-B044-8CF52F9D0A34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961FA2D6-AADA-41EB-ADBD-6559E50AD2D3}" type="pres">
      <dgm:prSet presAssocID="{A20BB5BB-552D-45DE-B044-8CF52F9D0A34}" presName="parentText" presStyleLbl="node1" presStyleIdx="0" presStyleCnt="6" custLinFactNeighborX="-74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2A9537-A88B-4DDD-8FE5-5B595CE865A9}" type="pres">
      <dgm:prSet presAssocID="{A20BB5BB-552D-45DE-B044-8CF52F9D0A34}" presName="negativeSpace" presStyleCnt="0"/>
      <dgm:spPr/>
    </dgm:pt>
    <dgm:pt modelId="{F9B36C11-A7CD-4CC0-96DF-D0FA2D6AC69C}" type="pres">
      <dgm:prSet presAssocID="{A20BB5BB-552D-45DE-B044-8CF52F9D0A34}" presName="childText" presStyleLbl="conFgAcc1" presStyleIdx="0" presStyleCnt="6">
        <dgm:presLayoutVars>
          <dgm:bulletEnabled val="1"/>
        </dgm:presLayoutVars>
      </dgm:prSet>
      <dgm:spPr/>
    </dgm:pt>
    <dgm:pt modelId="{2B90DDDB-95A0-47D5-93BD-E6B215FD1A63}" type="pres">
      <dgm:prSet presAssocID="{A8F637E3-4FB7-48A2-BC4C-9D26FB2C5916}" presName="spaceBetweenRectangles" presStyleCnt="0"/>
      <dgm:spPr/>
    </dgm:pt>
    <dgm:pt modelId="{32F3B72D-5B1E-48B1-B063-BC30E3CE6261}" type="pres">
      <dgm:prSet presAssocID="{E74E4FFD-906C-456D-ACE2-B48FF0C35E24}" presName="parentLin" presStyleCnt="0"/>
      <dgm:spPr/>
    </dgm:pt>
    <dgm:pt modelId="{C4A7921F-8641-4390-A2F1-E054024355CC}" type="pres">
      <dgm:prSet presAssocID="{E74E4FFD-906C-456D-ACE2-B48FF0C35E24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9BA96637-7635-457B-AFF6-98D30424D817}" type="pres">
      <dgm:prSet presAssocID="{E74E4FFD-906C-456D-ACE2-B48FF0C35E24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ED568F-B5FB-4188-8932-4FC6FAF71395}" type="pres">
      <dgm:prSet presAssocID="{E74E4FFD-906C-456D-ACE2-B48FF0C35E24}" presName="negativeSpace" presStyleCnt="0"/>
      <dgm:spPr/>
    </dgm:pt>
    <dgm:pt modelId="{C90DB24D-EF16-4CAE-8CAC-2CCAF51941F3}" type="pres">
      <dgm:prSet presAssocID="{E74E4FFD-906C-456D-ACE2-B48FF0C35E24}" presName="childText" presStyleLbl="conFgAcc1" presStyleIdx="1" presStyleCnt="6">
        <dgm:presLayoutVars>
          <dgm:bulletEnabled val="1"/>
        </dgm:presLayoutVars>
      </dgm:prSet>
      <dgm:spPr/>
    </dgm:pt>
    <dgm:pt modelId="{89EA4945-6D13-475B-9464-5F6D2954537D}" type="pres">
      <dgm:prSet presAssocID="{BD10AFFD-D198-49E6-8F82-DF110442FEFB}" presName="spaceBetweenRectangles" presStyleCnt="0"/>
      <dgm:spPr/>
    </dgm:pt>
    <dgm:pt modelId="{D1BA8871-AE4C-4B2F-AE90-78655739F9DF}" type="pres">
      <dgm:prSet presAssocID="{A42155A3-6EE6-4227-87EF-40BB6E6CE42C}" presName="parentLin" presStyleCnt="0"/>
      <dgm:spPr/>
    </dgm:pt>
    <dgm:pt modelId="{F2005A63-C739-48B8-B562-84E2B6A66E7D}" type="pres">
      <dgm:prSet presAssocID="{A42155A3-6EE6-4227-87EF-40BB6E6CE42C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764CD7C6-DD24-4285-AA43-64E12379B74C}" type="pres">
      <dgm:prSet presAssocID="{A42155A3-6EE6-4227-87EF-40BB6E6CE42C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9CD3ED-B496-4FF5-8509-BD37818160A8}" type="pres">
      <dgm:prSet presAssocID="{A42155A3-6EE6-4227-87EF-40BB6E6CE42C}" presName="negativeSpace" presStyleCnt="0"/>
      <dgm:spPr/>
    </dgm:pt>
    <dgm:pt modelId="{DC998B84-6094-4029-A658-F34A9386877B}" type="pres">
      <dgm:prSet presAssocID="{A42155A3-6EE6-4227-87EF-40BB6E6CE42C}" presName="childText" presStyleLbl="conFgAcc1" presStyleIdx="2" presStyleCnt="6">
        <dgm:presLayoutVars>
          <dgm:bulletEnabled val="1"/>
        </dgm:presLayoutVars>
      </dgm:prSet>
      <dgm:spPr/>
    </dgm:pt>
    <dgm:pt modelId="{79D0C2EF-80F2-481A-90D8-230F1CB3860F}" type="pres">
      <dgm:prSet presAssocID="{8582EC0F-94F4-4D6B-8404-57172DD54CEB}" presName="spaceBetweenRectangles" presStyleCnt="0"/>
      <dgm:spPr/>
    </dgm:pt>
    <dgm:pt modelId="{F80180D6-415D-40ED-87BB-28F786F8884B}" type="pres">
      <dgm:prSet presAssocID="{2B205799-8204-4B89-AA46-B78F6558D9A7}" presName="parentLin" presStyleCnt="0"/>
      <dgm:spPr/>
    </dgm:pt>
    <dgm:pt modelId="{3DE59881-7EAE-4C7B-9EC3-20B3406DDF5B}" type="pres">
      <dgm:prSet presAssocID="{2B205799-8204-4B89-AA46-B78F6558D9A7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FDD9D91D-54A0-444D-8767-55CDB78C4168}" type="pres">
      <dgm:prSet presAssocID="{2B205799-8204-4B89-AA46-B78F6558D9A7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F21BD1-38BF-40F0-8AE5-0311C69EBAD8}" type="pres">
      <dgm:prSet presAssocID="{2B205799-8204-4B89-AA46-B78F6558D9A7}" presName="negativeSpace" presStyleCnt="0"/>
      <dgm:spPr/>
    </dgm:pt>
    <dgm:pt modelId="{53C3D7AB-01A9-43D9-8F34-D54E3FBB3A26}" type="pres">
      <dgm:prSet presAssocID="{2B205799-8204-4B89-AA46-B78F6558D9A7}" presName="childText" presStyleLbl="conFgAcc1" presStyleIdx="3" presStyleCnt="6" custLinFactNeighborX="-20497" custLinFactNeighborY="321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DF2A46-2B0F-475A-93DD-8FE01D155CE5}" type="pres">
      <dgm:prSet presAssocID="{9130D05D-AE2F-4398-9133-597321F9FDEB}" presName="spaceBetweenRectangles" presStyleCnt="0"/>
      <dgm:spPr/>
    </dgm:pt>
    <dgm:pt modelId="{613CD2FD-1F17-409F-83C8-967BD56BC70A}" type="pres">
      <dgm:prSet presAssocID="{8B8325A7-0A7E-4CDC-AC8A-115659B9C1A4}" presName="parentLin" presStyleCnt="0"/>
      <dgm:spPr/>
    </dgm:pt>
    <dgm:pt modelId="{6306B4B9-0195-45F2-A8C6-9798AC9E9C50}" type="pres">
      <dgm:prSet presAssocID="{8B8325A7-0A7E-4CDC-AC8A-115659B9C1A4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AEFF8C16-5450-46E4-9942-62CDC4C254F2}" type="pres">
      <dgm:prSet presAssocID="{8B8325A7-0A7E-4CDC-AC8A-115659B9C1A4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A8714-BBA9-4593-B52D-A6CBB1A0F418}" type="pres">
      <dgm:prSet presAssocID="{8B8325A7-0A7E-4CDC-AC8A-115659B9C1A4}" presName="negativeSpace" presStyleCnt="0"/>
      <dgm:spPr/>
    </dgm:pt>
    <dgm:pt modelId="{119D3095-C4D9-4FEF-A38B-4695894EB490}" type="pres">
      <dgm:prSet presAssocID="{8B8325A7-0A7E-4CDC-AC8A-115659B9C1A4}" presName="childText" presStyleLbl="conFgAcc1" presStyleIdx="4" presStyleCnt="6">
        <dgm:presLayoutVars>
          <dgm:bulletEnabled val="1"/>
        </dgm:presLayoutVars>
      </dgm:prSet>
      <dgm:spPr/>
    </dgm:pt>
    <dgm:pt modelId="{96030170-7225-4007-831C-E78657F4F029}" type="pres">
      <dgm:prSet presAssocID="{B31F53BC-4869-4D47-A6D5-79E7144725A6}" presName="spaceBetweenRectangles" presStyleCnt="0"/>
      <dgm:spPr/>
    </dgm:pt>
    <dgm:pt modelId="{BFF604F3-63C0-4FDD-AF97-E34DC35CA0F0}" type="pres">
      <dgm:prSet presAssocID="{9C09E432-DF69-48A9-A090-62D6DCC2664D}" presName="parentLin" presStyleCnt="0"/>
      <dgm:spPr/>
    </dgm:pt>
    <dgm:pt modelId="{4F3AF650-003B-4794-8AF1-1D6728E2EFD9}" type="pres">
      <dgm:prSet presAssocID="{9C09E432-DF69-48A9-A090-62D6DCC2664D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7D2EF065-3975-4C0A-9A71-CA250B7EA7E0}" type="pres">
      <dgm:prSet presAssocID="{9C09E432-DF69-48A9-A090-62D6DCC2664D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60D550-3489-4251-B3D4-B7825CC752C8}" type="pres">
      <dgm:prSet presAssocID="{9C09E432-DF69-48A9-A090-62D6DCC2664D}" presName="negativeSpace" presStyleCnt="0"/>
      <dgm:spPr/>
    </dgm:pt>
    <dgm:pt modelId="{64430502-2610-45D0-807E-F1D062315796}" type="pres">
      <dgm:prSet presAssocID="{9C09E432-DF69-48A9-A090-62D6DCC2664D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8DE18462-2E84-4E50-9ED3-A9799DE5C4C0}" srcId="{9D17D296-34EC-4AA2-B054-C0BC2196F6AA}" destId="{2B205799-8204-4B89-AA46-B78F6558D9A7}" srcOrd="3" destOrd="0" parTransId="{DA022839-DDFE-4401-A98F-D21B82BA5074}" sibTransId="{9130D05D-AE2F-4398-9133-597321F9FDEB}"/>
    <dgm:cxn modelId="{532A5CC3-2DC3-4685-9618-29C96A86F4A0}" type="presOf" srcId="{9C09E432-DF69-48A9-A090-62D6DCC2664D}" destId="{4F3AF650-003B-4794-8AF1-1D6728E2EFD9}" srcOrd="0" destOrd="0" presId="urn:microsoft.com/office/officeart/2005/8/layout/list1"/>
    <dgm:cxn modelId="{930919BF-80BF-426F-84D7-9B45B530680D}" type="presOf" srcId="{A20BB5BB-552D-45DE-B044-8CF52F9D0A34}" destId="{47F90DAE-CEA2-4156-A930-258EF28522EB}" srcOrd="0" destOrd="0" presId="urn:microsoft.com/office/officeart/2005/8/layout/list1"/>
    <dgm:cxn modelId="{C9016233-B3E9-4DCB-BF7E-A0C4EEF6A090}" srcId="{2B205799-8204-4B89-AA46-B78F6558D9A7}" destId="{C521AB24-899B-4D77-9DAF-3727A3854740}" srcOrd="0" destOrd="0" parTransId="{17B0D0B2-C5D5-4FEE-91F1-F6E334315D9E}" sibTransId="{EFF24128-8222-4CDE-8604-956D73F270CF}"/>
    <dgm:cxn modelId="{374B2D47-A159-4274-BFE8-C36ADB0DF3F3}" type="presOf" srcId="{E74E4FFD-906C-456D-ACE2-B48FF0C35E24}" destId="{C4A7921F-8641-4390-A2F1-E054024355CC}" srcOrd="0" destOrd="0" presId="urn:microsoft.com/office/officeart/2005/8/layout/list1"/>
    <dgm:cxn modelId="{C358D753-E94A-47C4-A175-F8750232B371}" type="presOf" srcId="{2B205799-8204-4B89-AA46-B78F6558D9A7}" destId="{3DE59881-7EAE-4C7B-9EC3-20B3406DDF5B}" srcOrd="0" destOrd="0" presId="urn:microsoft.com/office/officeart/2005/8/layout/list1"/>
    <dgm:cxn modelId="{D246FD30-6DE9-47A7-9758-CC200A5D35A0}" type="presOf" srcId="{8B8325A7-0A7E-4CDC-AC8A-115659B9C1A4}" destId="{6306B4B9-0195-45F2-A8C6-9798AC9E9C50}" srcOrd="0" destOrd="0" presId="urn:microsoft.com/office/officeart/2005/8/layout/list1"/>
    <dgm:cxn modelId="{168C1E1A-75F6-48D5-BE5B-91116EF076FB}" type="presOf" srcId="{A20BB5BB-552D-45DE-B044-8CF52F9D0A34}" destId="{961FA2D6-AADA-41EB-ADBD-6559E50AD2D3}" srcOrd="1" destOrd="0" presId="urn:microsoft.com/office/officeart/2005/8/layout/list1"/>
    <dgm:cxn modelId="{FC02B27B-A650-4CED-BA7D-59EC7BCEC112}" srcId="{9D17D296-34EC-4AA2-B054-C0BC2196F6AA}" destId="{E74E4FFD-906C-456D-ACE2-B48FF0C35E24}" srcOrd="1" destOrd="0" parTransId="{458948F3-4C53-45E9-80BD-D241D50AC06E}" sibTransId="{BD10AFFD-D198-49E6-8F82-DF110442FEFB}"/>
    <dgm:cxn modelId="{C62DA3DE-E49A-4B68-BE1C-3EDA3B306ADA}" type="presOf" srcId="{2B205799-8204-4B89-AA46-B78F6558D9A7}" destId="{FDD9D91D-54A0-444D-8767-55CDB78C4168}" srcOrd="1" destOrd="0" presId="urn:microsoft.com/office/officeart/2005/8/layout/list1"/>
    <dgm:cxn modelId="{C6FC12A7-77B9-41C2-9849-86873831C45C}" type="presOf" srcId="{E74E4FFD-906C-456D-ACE2-B48FF0C35E24}" destId="{9BA96637-7635-457B-AFF6-98D30424D817}" srcOrd="1" destOrd="0" presId="urn:microsoft.com/office/officeart/2005/8/layout/list1"/>
    <dgm:cxn modelId="{BB568D3F-0CBD-4CD0-8D84-A4D9E2A143C5}" srcId="{9D17D296-34EC-4AA2-B054-C0BC2196F6AA}" destId="{8B8325A7-0A7E-4CDC-AC8A-115659B9C1A4}" srcOrd="4" destOrd="0" parTransId="{35DF4091-FB4F-4687-B64C-7C520AF4C8E9}" sibTransId="{B31F53BC-4869-4D47-A6D5-79E7144725A6}"/>
    <dgm:cxn modelId="{96CF78C1-D493-467D-BF53-1EC302939AA5}" srcId="{9D17D296-34EC-4AA2-B054-C0BC2196F6AA}" destId="{9C09E432-DF69-48A9-A090-62D6DCC2664D}" srcOrd="5" destOrd="0" parTransId="{14DB763E-474E-4DBD-AAB0-7D9B5C6175E3}" sibTransId="{174E1183-E8BA-42AA-838F-93F7ABF8C1AF}"/>
    <dgm:cxn modelId="{BF2E9B83-3E2B-4511-86BC-B5E24930ED40}" type="presOf" srcId="{8B8325A7-0A7E-4CDC-AC8A-115659B9C1A4}" destId="{AEFF8C16-5450-46E4-9942-62CDC4C254F2}" srcOrd="1" destOrd="0" presId="urn:microsoft.com/office/officeart/2005/8/layout/list1"/>
    <dgm:cxn modelId="{89C32361-20E1-4821-A303-7BCCD889EC5F}" srcId="{9D17D296-34EC-4AA2-B054-C0BC2196F6AA}" destId="{A42155A3-6EE6-4227-87EF-40BB6E6CE42C}" srcOrd="2" destOrd="0" parTransId="{270F0B32-37C3-4016-8059-881A33EDB78D}" sibTransId="{8582EC0F-94F4-4D6B-8404-57172DD54CEB}"/>
    <dgm:cxn modelId="{7D381CA6-58A2-4D5A-9147-D577FFDAFCF3}" type="presOf" srcId="{A42155A3-6EE6-4227-87EF-40BB6E6CE42C}" destId="{764CD7C6-DD24-4285-AA43-64E12379B74C}" srcOrd="1" destOrd="0" presId="urn:microsoft.com/office/officeart/2005/8/layout/list1"/>
    <dgm:cxn modelId="{484D2441-894D-4B61-BE7D-32B659B7D290}" type="presOf" srcId="{9D17D296-34EC-4AA2-B054-C0BC2196F6AA}" destId="{C0C9DD70-8C32-4F1D-BC55-3EE1339DB0CE}" srcOrd="0" destOrd="0" presId="urn:microsoft.com/office/officeart/2005/8/layout/list1"/>
    <dgm:cxn modelId="{45920F9B-92DF-4F3A-BD7A-259812D7043F}" type="presOf" srcId="{9C09E432-DF69-48A9-A090-62D6DCC2664D}" destId="{7D2EF065-3975-4C0A-9A71-CA250B7EA7E0}" srcOrd="1" destOrd="0" presId="urn:microsoft.com/office/officeart/2005/8/layout/list1"/>
    <dgm:cxn modelId="{1A08826B-C3B7-42A8-97D9-AEB72EE61CC7}" type="presOf" srcId="{C521AB24-899B-4D77-9DAF-3727A3854740}" destId="{53C3D7AB-01A9-43D9-8F34-D54E3FBB3A26}" srcOrd="0" destOrd="0" presId="urn:microsoft.com/office/officeart/2005/8/layout/list1"/>
    <dgm:cxn modelId="{FB28AC8C-A283-4C70-A8DE-A241817C73DE}" srcId="{9D17D296-34EC-4AA2-B054-C0BC2196F6AA}" destId="{A20BB5BB-552D-45DE-B044-8CF52F9D0A34}" srcOrd="0" destOrd="0" parTransId="{218571C0-18A9-4FE3-9EEC-6EFE3B87B540}" sibTransId="{A8F637E3-4FB7-48A2-BC4C-9D26FB2C5916}"/>
    <dgm:cxn modelId="{E29E8F94-7959-4964-8707-027BEE32905C}" type="presOf" srcId="{A42155A3-6EE6-4227-87EF-40BB6E6CE42C}" destId="{F2005A63-C739-48B8-B562-84E2B6A66E7D}" srcOrd="0" destOrd="0" presId="urn:microsoft.com/office/officeart/2005/8/layout/list1"/>
    <dgm:cxn modelId="{9B6CBA04-1A39-47BB-9D21-4C7D31F67292}" type="presParOf" srcId="{C0C9DD70-8C32-4F1D-BC55-3EE1339DB0CE}" destId="{EF815432-9789-49C1-974E-600561B6F76E}" srcOrd="0" destOrd="0" presId="urn:microsoft.com/office/officeart/2005/8/layout/list1"/>
    <dgm:cxn modelId="{AB068F85-1870-44C3-83B6-0E922AF2ED4B}" type="presParOf" srcId="{EF815432-9789-49C1-974E-600561B6F76E}" destId="{47F90DAE-CEA2-4156-A930-258EF28522EB}" srcOrd="0" destOrd="0" presId="urn:microsoft.com/office/officeart/2005/8/layout/list1"/>
    <dgm:cxn modelId="{FDC11653-2D65-44BF-A38C-889DAA5BA9DF}" type="presParOf" srcId="{EF815432-9789-49C1-974E-600561B6F76E}" destId="{961FA2D6-AADA-41EB-ADBD-6559E50AD2D3}" srcOrd="1" destOrd="0" presId="urn:microsoft.com/office/officeart/2005/8/layout/list1"/>
    <dgm:cxn modelId="{5783FF7F-D6DF-43A2-93F5-09A17E733CC6}" type="presParOf" srcId="{C0C9DD70-8C32-4F1D-BC55-3EE1339DB0CE}" destId="{242A9537-A88B-4DDD-8FE5-5B595CE865A9}" srcOrd="1" destOrd="0" presId="urn:microsoft.com/office/officeart/2005/8/layout/list1"/>
    <dgm:cxn modelId="{B9547ED8-0818-4F7E-A930-9E756DE8B773}" type="presParOf" srcId="{C0C9DD70-8C32-4F1D-BC55-3EE1339DB0CE}" destId="{F9B36C11-A7CD-4CC0-96DF-D0FA2D6AC69C}" srcOrd="2" destOrd="0" presId="urn:microsoft.com/office/officeart/2005/8/layout/list1"/>
    <dgm:cxn modelId="{C791FE22-6D16-4343-9CEB-A649181B07E6}" type="presParOf" srcId="{C0C9DD70-8C32-4F1D-BC55-3EE1339DB0CE}" destId="{2B90DDDB-95A0-47D5-93BD-E6B215FD1A63}" srcOrd="3" destOrd="0" presId="urn:microsoft.com/office/officeart/2005/8/layout/list1"/>
    <dgm:cxn modelId="{687A981C-C333-4CFB-AF03-9FB96E1B60CD}" type="presParOf" srcId="{C0C9DD70-8C32-4F1D-BC55-3EE1339DB0CE}" destId="{32F3B72D-5B1E-48B1-B063-BC30E3CE6261}" srcOrd="4" destOrd="0" presId="urn:microsoft.com/office/officeart/2005/8/layout/list1"/>
    <dgm:cxn modelId="{C8252EB8-40B2-4F1D-B405-BA2FEB78280E}" type="presParOf" srcId="{32F3B72D-5B1E-48B1-B063-BC30E3CE6261}" destId="{C4A7921F-8641-4390-A2F1-E054024355CC}" srcOrd="0" destOrd="0" presId="urn:microsoft.com/office/officeart/2005/8/layout/list1"/>
    <dgm:cxn modelId="{DE63D083-0807-45D1-AC22-0F7E5865DD44}" type="presParOf" srcId="{32F3B72D-5B1E-48B1-B063-BC30E3CE6261}" destId="{9BA96637-7635-457B-AFF6-98D30424D817}" srcOrd="1" destOrd="0" presId="urn:microsoft.com/office/officeart/2005/8/layout/list1"/>
    <dgm:cxn modelId="{12056CD8-13EF-4BFB-B341-FBE0C3094C7D}" type="presParOf" srcId="{C0C9DD70-8C32-4F1D-BC55-3EE1339DB0CE}" destId="{5DED568F-B5FB-4188-8932-4FC6FAF71395}" srcOrd="5" destOrd="0" presId="urn:microsoft.com/office/officeart/2005/8/layout/list1"/>
    <dgm:cxn modelId="{3EA862AA-3483-4204-86CF-AA6A04EBF06A}" type="presParOf" srcId="{C0C9DD70-8C32-4F1D-BC55-3EE1339DB0CE}" destId="{C90DB24D-EF16-4CAE-8CAC-2CCAF51941F3}" srcOrd="6" destOrd="0" presId="urn:microsoft.com/office/officeart/2005/8/layout/list1"/>
    <dgm:cxn modelId="{E002C693-F6E0-4878-A5AE-B81D45971886}" type="presParOf" srcId="{C0C9DD70-8C32-4F1D-BC55-3EE1339DB0CE}" destId="{89EA4945-6D13-475B-9464-5F6D2954537D}" srcOrd="7" destOrd="0" presId="urn:microsoft.com/office/officeart/2005/8/layout/list1"/>
    <dgm:cxn modelId="{C89A4CFB-8396-4C2F-81FE-C56073CEC28A}" type="presParOf" srcId="{C0C9DD70-8C32-4F1D-BC55-3EE1339DB0CE}" destId="{D1BA8871-AE4C-4B2F-AE90-78655739F9DF}" srcOrd="8" destOrd="0" presId="urn:microsoft.com/office/officeart/2005/8/layout/list1"/>
    <dgm:cxn modelId="{0DD1690C-9E23-4A46-A190-11F429445C1F}" type="presParOf" srcId="{D1BA8871-AE4C-4B2F-AE90-78655739F9DF}" destId="{F2005A63-C739-48B8-B562-84E2B6A66E7D}" srcOrd="0" destOrd="0" presId="urn:microsoft.com/office/officeart/2005/8/layout/list1"/>
    <dgm:cxn modelId="{268D21D2-6E2C-4709-9A1C-718AE9A89FDF}" type="presParOf" srcId="{D1BA8871-AE4C-4B2F-AE90-78655739F9DF}" destId="{764CD7C6-DD24-4285-AA43-64E12379B74C}" srcOrd="1" destOrd="0" presId="urn:microsoft.com/office/officeart/2005/8/layout/list1"/>
    <dgm:cxn modelId="{5C1593C0-E2B7-4030-9FEF-F6018FF33FFA}" type="presParOf" srcId="{C0C9DD70-8C32-4F1D-BC55-3EE1339DB0CE}" destId="{0D9CD3ED-B496-4FF5-8509-BD37818160A8}" srcOrd="9" destOrd="0" presId="urn:microsoft.com/office/officeart/2005/8/layout/list1"/>
    <dgm:cxn modelId="{6679B1BA-4860-4692-A5B2-50B2F8B9FA2A}" type="presParOf" srcId="{C0C9DD70-8C32-4F1D-BC55-3EE1339DB0CE}" destId="{DC998B84-6094-4029-A658-F34A9386877B}" srcOrd="10" destOrd="0" presId="urn:microsoft.com/office/officeart/2005/8/layout/list1"/>
    <dgm:cxn modelId="{288A0748-9953-4FCF-B2F7-CBA097D2CCF1}" type="presParOf" srcId="{C0C9DD70-8C32-4F1D-BC55-3EE1339DB0CE}" destId="{79D0C2EF-80F2-481A-90D8-230F1CB3860F}" srcOrd="11" destOrd="0" presId="urn:microsoft.com/office/officeart/2005/8/layout/list1"/>
    <dgm:cxn modelId="{0FE5E4FD-018B-41CE-A942-ACE589866171}" type="presParOf" srcId="{C0C9DD70-8C32-4F1D-BC55-3EE1339DB0CE}" destId="{F80180D6-415D-40ED-87BB-28F786F8884B}" srcOrd="12" destOrd="0" presId="urn:microsoft.com/office/officeart/2005/8/layout/list1"/>
    <dgm:cxn modelId="{9A2A04D2-42B1-4CB0-8705-EEC6F5A588E6}" type="presParOf" srcId="{F80180D6-415D-40ED-87BB-28F786F8884B}" destId="{3DE59881-7EAE-4C7B-9EC3-20B3406DDF5B}" srcOrd="0" destOrd="0" presId="urn:microsoft.com/office/officeart/2005/8/layout/list1"/>
    <dgm:cxn modelId="{19E34F07-717A-4CD6-B6F4-E233EE11EF46}" type="presParOf" srcId="{F80180D6-415D-40ED-87BB-28F786F8884B}" destId="{FDD9D91D-54A0-444D-8767-55CDB78C4168}" srcOrd="1" destOrd="0" presId="urn:microsoft.com/office/officeart/2005/8/layout/list1"/>
    <dgm:cxn modelId="{2B5471B6-CB37-4761-A708-6D44E31368BB}" type="presParOf" srcId="{C0C9DD70-8C32-4F1D-BC55-3EE1339DB0CE}" destId="{B6F21BD1-38BF-40F0-8AE5-0311C69EBAD8}" srcOrd="13" destOrd="0" presId="urn:microsoft.com/office/officeart/2005/8/layout/list1"/>
    <dgm:cxn modelId="{37C5A8EC-8E5C-4110-B10F-3DC17DCA0749}" type="presParOf" srcId="{C0C9DD70-8C32-4F1D-BC55-3EE1339DB0CE}" destId="{53C3D7AB-01A9-43D9-8F34-D54E3FBB3A26}" srcOrd="14" destOrd="0" presId="urn:microsoft.com/office/officeart/2005/8/layout/list1"/>
    <dgm:cxn modelId="{26680694-4BF8-4ECC-B658-4665D80D93DA}" type="presParOf" srcId="{C0C9DD70-8C32-4F1D-BC55-3EE1339DB0CE}" destId="{04DF2A46-2B0F-475A-93DD-8FE01D155CE5}" srcOrd="15" destOrd="0" presId="urn:microsoft.com/office/officeart/2005/8/layout/list1"/>
    <dgm:cxn modelId="{3B16BDD1-C463-494F-B040-BCF4C5E37774}" type="presParOf" srcId="{C0C9DD70-8C32-4F1D-BC55-3EE1339DB0CE}" destId="{613CD2FD-1F17-409F-83C8-967BD56BC70A}" srcOrd="16" destOrd="0" presId="urn:microsoft.com/office/officeart/2005/8/layout/list1"/>
    <dgm:cxn modelId="{DA4791E0-F8C2-4202-BB30-E0D94D738D2F}" type="presParOf" srcId="{613CD2FD-1F17-409F-83C8-967BD56BC70A}" destId="{6306B4B9-0195-45F2-A8C6-9798AC9E9C50}" srcOrd="0" destOrd="0" presId="urn:microsoft.com/office/officeart/2005/8/layout/list1"/>
    <dgm:cxn modelId="{BA12F94D-7357-48EE-AF4F-4CCF0020DAF4}" type="presParOf" srcId="{613CD2FD-1F17-409F-83C8-967BD56BC70A}" destId="{AEFF8C16-5450-46E4-9942-62CDC4C254F2}" srcOrd="1" destOrd="0" presId="urn:microsoft.com/office/officeart/2005/8/layout/list1"/>
    <dgm:cxn modelId="{FA9ACB54-F87F-4A41-B44F-0DF5528E2561}" type="presParOf" srcId="{C0C9DD70-8C32-4F1D-BC55-3EE1339DB0CE}" destId="{701A8714-BBA9-4593-B52D-A6CBB1A0F418}" srcOrd="17" destOrd="0" presId="urn:microsoft.com/office/officeart/2005/8/layout/list1"/>
    <dgm:cxn modelId="{FC2F00A8-16CA-4F27-AF50-E259B2748441}" type="presParOf" srcId="{C0C9DD70-8C32-4F1D-BC55-3EE1339DB0CE}" destId="{119D3095-C4D9-4FEF-A38B-4695894EB490}" srcOrd="18" destOrd="0" presId="urn:microsoft.com/office/officeart/2005/8/layout/list1"/>
    <dgm:cxn modelId="{D69B007A-DDD5-47F9-A664-B7B820284F47}" type="presParOf" srcId="{C0C9DD70-8C32-4F1D-BC55-3EE1339DB0CE}" destId="{96030170-7225-4007-831C-E78657F4F029}" srcOrd="19" destOrd="0" presId="urn:microsoft.com/office/officeart/2005/8/layout/list1"/>
    <dgm:cxn modelId="{BFC9447F-780B-408C-9781-5C22E2F16C6A}" type="presParOf" srcId="{C0C9DD70-8C32-4F1D-BC55-3EE1339DB0CE}" destId="{BFF604F3-63C0-4FDD-AF97-E34DC35CA0F0}" srcOrd="20" destOrd="0" presId="urn:microsoft.com/office/officeart/2005/8/layout/list1"/>
    <dgm:cxn modelId="{28A8085F-A13B-4056-AF05-83CFCA5ACBF3}" type="presParOf" srcId="{BFF604F3-63C0-4FDD-AF97-E34DC35CA0F0}" destId="{4F3AF650-003B-4794-8AF1-1D6728E2EFD9}" srcOrd="0" destOrd="0" presId="urn:microsoft.com/office/officeart/2005/8/layout/list1"/>
    <dgm:cxn modelId="{1A77D763-C040-4136-B8C8-6575DC2BED19}" type="presParOf" srcId="{BFF604F3-63C0-4FDD-AF97-E34DC35CA0F0}" destId="{7D2EF065-3975-4C0A-9A71-CA250B7EA7E0}" srcOrd="1" destOrd="0" presId="urn:microsoft.com/office/officeart/2005/8/layout/list1"/>
    <dgm:cxn modelId="{F20CDB01-DC8D-459E-A410-D4A7D9FC1FA7}" type="presParOf" srcId="{C0C9DD70-8C32-4F1D-BC55-3EE1339DB0CE}" destId="{B560D550-3489-4251-B3D4-B7825CC752C8}" srcOrd="21" destOrd="0" presId="urn:microsoft.com/office/officeart/2005/8/layout/list1"/>
    <dgm:cxn modelId="{4D30727E-EE3C-4191-841B-D1E6AD61B7DE}" type="presParOf" srcId="{C0C9DD70-8C32-4F1D-BC55-3EE1339DB0CE}" destId="{64430502-2610-45D0-807E-F1D062315796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D17D296-34EC-4AA2-B054-C0BC2196F6A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0BB5BB-552D-45DE-B044-8CF52F9D0A34}">
      <dgm:prSet phldrT="[Text]" custT="1"/>
      <dgm:spPr/>
      <dgm:t>
        <a:bodyPr/>
        <a:lstStyle/>
        <a:p>
          <a:r>
            <a:rPr lang="en-US" sz="2800" dirty="0" smtClean="0"/>
            <a:t>Setting Organizational goals</a:t>
          </a:r>
          <a:endParaRPr lang="en-US" sz="2800" dirty="0"/>
        </a:p>
      </dgm:t>
    </dgm:pt>
    <dgm:pt modelId="{218571C0-18A9-4FE3-9EEC-6EFE3B87B540}" type="parTrans" cxnId="{FB28AC8C-A283-4C70-A8DE-A241817C73DE}">
      <dgm:prSet/>
      <dgm:spPr/>
      <dgm:t>
        <a:bodyPr/>
        <a:lstStyle/>
        <a:p>
          <a:endParaRPr lang="en-US"/>
        </a:p>
      </dgm:t>
    </dgm:pt>
    <dgm:pt modelId="{A8F637E3-4FB7-48A2-BC4C-9D26FB2C5916}" type="sibTrans" cxnId="{FB28AC8C-A283-4C70-A8DE-A241817C73DE}">
      <dgm:prSet/>
      <dgm:spPr/>
      <dgm:t>
        <a:bodyPr/>
        <a:lstStyle/>
        <a:p>
          <a:endParaRPr lang="en-US"/>
        </a:p>
      </dgm:t>
    </dgm:pt>
    <dgm:pt modelId="{2B205799-8204-4B89-AA46-B78F6558D9A7}">
      <dgm:prSet phldrT="[Text]" custT="1"/>
      <dgm:spPr/>
      <dgm:t>
        <a:bodyPr/>
        <a:lstStyle/>
        <a:p>
          <a:r>
            <a:rPr lang="en-US" sz="2800" dirty="0" smtClean="0"/>
            <a:t>Setting Subordinate goals</a:t>
          </a:r>
          <a:endParaRPr lang="en-US" sz="2800" dirty="0"/>
        </a:p>
      </dgm:t>
    </dgm:pt>
    <dgm:pt modelId="{DA022839-DDFE-4401-A98F-D21B82BA5074}" type="parTrans" cxnId="{8DE18462-2E84-4E50-9ED3-A9799DE5C4C0}">
      <dgm:prSet/>
      <dgm:spPr/>
      <dgm:t>
        <a:bodyPr/>
        <a:lstStyle/>
        <a:p>
          <a:endParaRPr lang="en-US"/>
        </a:p>
      </dgm:t>
    </dgm:pt>
    <dgm:pt modelId="{9130D05D-AE2F-4398-9133-597321F9FDEB}" type="sibTrans" cxnId="{8DE18462-2E84-4E50-9ED3-A9799DE5C4C0}">
      <dgm:prSet/>
      <dgm:spPr/>
      <dgm:t>
        <a:bodyPr/>
        <a:lstStyle/>
        <a:p>
          <a:endParaRPr lang="en-US"/>
        </a:p>
      </dgm:t>
    </dgm:pt>
    <dgm:pt modelId="{57285CEF-F6D6-4201-A4C1-570BC90685B5}">
      <dgm:prSet phldrT="[Text]" custT="1"/>
      <dgm:spPr/>
      <dgm:t>
        <a:bodyPr/>
        <a:lstStyle/>
        <a:p>
          <a:r>
            <a:rPr lang="en-US" sz="2800" dirty="0" smtClean="0"/>
            <a:t>Matching Resources with objectives</a:t>
          </a:r>
          <a:endParaRPr lang="en-US" sz="2800" dirty="0"/>
        </a:p>
      </dgm:t>
    </dgm:pt>
    <dgm:pt modelId="{5840E684-890D-4164-8DC0-08B654F93F19}" type="parTrans" cxnId="{4F9EF67E-5D8F-4C75-90AA-DD1F9B89B4A6}">
      <dgm:prSet/>
      <dgm:spPr/>
      <dgm:t>
        <a:bodyPr/>
        <a:lstStyle/>
        <a:p>
          <a:endParaRPr lang="en-US"/>
        </a:p>
      </dgm:t>
    </dgm:pt>
    <dgm:pt modelId="{A08BE3CF-8633-4DFA-B8BD-638D1BE56E2D}" type="sibTrans" cxnId="{4F9EF67E-5D8F-4C75-90AA-DD1F9B89B4A6}">
      <dgm:prSet/>
      <dgm:spPr/>
      <dgm:t>
        <a:bodyPr/>
        <a:lstStyle/>
        <a:p>
          <a:endParaRPr lang="en-US"/>
        </a:p>
      </dgm:t>
    </dgm:pt>
    <dgm:pt modelId="{06809105-497F-46B8-B7ED-C8EB862800B6}">
      <dgm:prSet phldrT="[Text]" custT="1"/>
      <dgm:spPr/>
      <dgm:t>
        <a:bodyPr/>
        <a:lstStyle/>
        <a:p>
          <a:r>
            <a:rPr lang="en-US" sz="2800" dirty="0" smtClean="0"/>
            <a:t>Appraisal</a:t>
          </a:r>
          <a:endParaRPr lang="en-US" sz="2800" dirty="0"/>
        </a:p>
      </dgm:t>
    </dgm:pt>
    <dgm:pt modelId="{32DEE123-5347-45E1-82A0-B8B9D943C60C}" type="parTrans" cxnId="{DE43014D-9704-42E5-BAE4-984B8A121E44}">
      <dgm:prSet/>
      <dgm:spPr/>
      <dgm:t>
        <a:bodyPr/>
        <a:lstStyle/>
        <a:p>
          <a:endParaRPr lang="en-US"/>
        </a:p>
      </dgm:t>
    </dgm:pt>
    <dgm:pt modelId="{2CE9322E-1C36-4417-9A85-E3BFE6674CE1}" type="sibTrans" cxnId="{DE43014D-9704-42E5-BAE4-984B8A121E44}">
      <dgm:prSet/>
      <dgm:spPr/>
      <dgm:t>
        <a:bodyPr/>
        <a:lstStyle/>
        <a:p>
          <a:endParaRPr lang="en-US"/>
        </a:p>
      </dgm:t>
    </dgm:pt>
    <dgm:pt modelId="{C0C9DD70-8C32-4F1D-BC55-3EE1339DB0CE}" type="pres">
      <dgm:prSet presAssocID="{9D17D296-34EC-4AA2-B054-C0BC2196F6A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815432-9789-49C1-974E-600561B6F76E}" type="pres">
      <dgm:prSet presAssocID="{A20BB5BB-552D-45DE-B044-8CF52F9D0A34}" presName="parentLin" presStyleCnt="0"/>
      <dgm:spPr/>
    </dgm:pt>
    <dgm:pt modelId="{47F90DAE-CEA2-4156-A930-258EF28522EB}" type="pres">
      <dgm:prSet presAssocID="{A20BB5BB-552D-45DE-B044-8CF52F9D0A34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961FA2D6-AADA-41EB-ADBD-6559E50AD2D3}" type="pres">
      <dgm:prSet presAssocID="{A20BB5BB-552D-45DE-B044-8CF52F9D0A34}" presName="parentText" presStyleLbl="node1" presStyleIdx="0" presStyleCnt="4" custScaleX="105919" custScaleY="156446" custLinFactNeighborX="-24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2A9537-A88B-4DDD-8FE5-5B595CE865A9}" type="pres">
      <dgm:prSet presAssocID="{A20BB5BB-552D-45DE-B044-8CF52F9D0A34}" presName="negativeSpace" presStyleCnt="0"/>
      <dgm:spPr/>
    </dgm:pt>
    <dgm:pt modelId="{F9B36C11-A7CD-4CC0-96DF-D0FA2D6AC69C}" type="pres">
      <dgm:prSet presAssocID="{A20BB5BB-552D-45DE-B044-8CF52F9D0A34}" presName="childText" presStyleLbl="conFgAcc1" presStyleIdx="0" presStyleCnt="4" custLinFactY="-16271" custLinFactNeighborX="-1387" custLinFactNeighborY="-100000">
        <dgm:presLayoutVars>
          <dgm:bulletEnabled val="1"/>
        </dgm:presLayoutVars>
      </dgm:prSet>
      <dgm:spPr/>
    </dgm:pt>
    <dgm:pt modelId="{2B90DDDB-95A0-47D5-93BD-E6B215FD1A63}" type="pres">
      <dgm:prSet presAssocID="{A8F637E3-4FB7-48A2-BC4C-9D26FB2C5916}" presName="spaceBetweenRectangles" presStyleCnt="0"/>
      <dgm:spPr/>
    </dgm:pt>
    <dgm:pt modelId="{F80180D6-415D-40ED-87BB-28F786F8884B}" type="pres">
      <dgm:prSet presAssocID="{2B205799-8204-4B89-AA46-B78F6558D9A7}" presName="parentLin" presStyleCnt="0"/>
      <dgm:spPr/>
    </dgm:pt>
    <dgm:pt modelId="{3DE59881-7EAE-4C7B-9EC3-20B3406DDF5B}" type="pres">
      <dgm:prSet presAssocID="{2B205799-8204-4B89-AA46-B78F6558D9A7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FDD9D91D-54A0-444D-8767-55CDB78C4168}" type="pres">
      <dgm:prSet presAssocID="{2B205799-8204-4B89-AA46-B78F6558D9A7}" presName="parentText" presStyleLbl="node1" presStyleIdx="1" presStyleCnt="4" custScaleX="108041" custScaleY="1526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F21BD1-38BF-40F0-8AE5-0311C69EBAD8}" type="pres">
      <dgm:prSet presAssocID="{2B205799-8204-4B89-AA46-B78F6558D9A7}" presName="negativeSpace" presStyleCnt="0"/>
      <dgm:spPr/>
    </dgm:pt>
    <dgm:pt modelId="{53C3D7AB-01A9-43D9-8F34-D54E3FBB3A26}" type="pres">
      <dgm:prSet presAssocID="{2B205799-8204-4B89-AA46-B78F6558D9A7}" presName="childText" presStyleLbl="conFgAcc1" presStyleIdx="1" presStyleCnt="4" custLinFactNeighborX="-20497" custLinFactNeighborY="321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DF2A46-2B0F-475A-93DD-8FE01D155CE5}" type="pres">
      <dgm:prSet presAssocID="{9130D05D-AE2F-4398-9133-597321F9FDEB}" presName="spaceBetweenRectangles" presStyleCnt="0"/>
      <dgm:spPr/>
    </dgm:pt>
    <dgm:pt modelId="{0760E145-4B41-495D-9E68-2E1146825398}" type="pres">
      <dgm:prSet presAssocID="{57285CEF-F6D6-4201-A4C1-570BC90685B5}" presName="parentLin" presStyleCnt="0"/>
      <dgm:spPr/>
    </dgm:pt>
    <dgm:pt modelId="{A083D65C-6020-45DE-986B-5F39CBFC8433}" type="pres">
      <dgm:prSet presAssocID="{57285CEF-F6D6-4201-A4C1-570BC90685B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8558EDDA-9924-47ED-807C-739F1BBEB64A}" type="pres">
      <dgm:prSet presAssocID="{57285CEF-F6D6-4201-A4C1-570BC90685B5}" presName="parentText" presStyleLbl="node1" presStyleIdx="2" presStyleCnt="4" custScaleX="109458" custScaleY="1241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3D160B-E237-4618-B3AE-069EDC261E4D}" type="pres">
      <dgm:prSet presAssocID="{57285CEF-F6D6-4201-A4C1-570BC90685B5}" presName="negativeSpace" presStyleCnt="0"/>
      <dgm:spPr/>
    </dgm:pt>
    <dgm:pt modelId="{B4D3F398-D3FA-44DF-A484-B803D2553057}" type="pres">
      <dgm:prSet presAssocID="{57285CEF-F6D6-4201-A4C1-570BC90685B5}" presName="childText" presStyleLbl="conFgAcc1" presStyleIdx="2" presStyleCnt="4">
        <dgm:presLayoutVars>
          <dgm:bulletEnabled val="1"/>
        </dgm:presLayoutVars>
      </dgm:prSet>
      <dgm:spPr/>
    </dgm:pt>
    <dgm:pt modelId="{6FFA8A53-F8D0-4FD3-BE79-7DCD5DD52300}" type="pres">
      <dgm:prSet presAssocID="{A08BE3CF-8633-4DFA-B8BD-638D1BE56E2D}" presName="spaceBetweenRectangles" presStyleCnt="0"/>
      <dgm:spPr/>
    </dgm:pt>
    <dgm:pt modelId="{59DC5BCA-5721-4385-A0C7-D13197B87CFF}" type="pres">
      <dgm:prSet presAssocID="{06809105-497F-46B8-B7ED-C8EB862800B6}" presName="parentLin" presStyleCnt="0"/>
      <dgm:spPr/>
    </dgm:pt>
    <dgm:pt modelId="{A59C3BC0-D81D-40C3-92E6-1F4FFB8E016F}" type="pres">
      <dgm:prSet presAssocID="{06809105-497F-46B8-B7ED-C8EB862800B6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4D156722-B707-449A-87C9-7EE4EC956FF2}" type="pres">
      <dgm:prSet presAssocID="{06809105-497F-46B8-B7ED-C8EB862800B6}" presName="parentText" presStyleLbl="node1" presStyleIdx="3" presStyleCnt="4" custScaleX="104854" custScaleY="1316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A5B1D1-7FF5-48A8-A95E-06ED082C58DC}" type="pres">
      <dgm:prSet presAssocID="{06809105-497F-46B8-B7ED-C8EB862800B6}" presName="negativeSpace" presStyleCnt="0"/>
      <dgm:spPr/>
    </dgm:pt>
    <dgm:pt modelId="{88D5B141-0128-4DA6-83FC-F41D4236E8F0}" type="pres">
      <dgm:prSet presAssocID="{06809105-497F-46B8-B7ED-C8EB862800B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B29609A-44B1-4173-ACCB-AE882DEB8B56}" type="presOf" srcId="{57285CEF-F6D6-4201-A4C1-570BC90685B5}" destId="{8558EDDA-9924-47ED-807C-739F1BBEB64A}" srcOrd="1" destOrd="0" presId="urn:microsoft.com/office/officeart/2005/8/layout/list1"/>
    <dgm:cxn modelId="{AC94E8AE-1541-4B73-B447-16618EBE6A5A}" type="presOf" srcId="{06809105-497F-46B8-B7ED-C8EB862800B6}" destId="{A59C3BC0-D81D-40C3-92E6-1F4FFB8E016F}" srcOrd="0" destOrd="0" presId="urn:microsoft.com/office/officeart/2005/8/layout/list1"/>
    <dgm:cxn modelId="{EE09B4D1-0B63-4351-8210-5EFCFA5CD31D}" type="presOf" srcId="{57285CEF-F6D6-4201-A4C1-570BC90685B5}" destId="{A083D65C-6020-45DE-986B-5F39CBFC8433}" srcOrd="0" destOrd="0" presId="urn:microsoft.com/office/officeart/2005/8/layout/list1"/>
    <dgm:cxn modelId="{168C1E1A-75F6-48D5-BE5B-91116EF076FB}" type="presOf" srcId="{A20BB5BB-552D-45DE-B044-8CF52F9D0A34}" destId="{961FA2D6-AADA-41EB-ADBD-6559E50AD2D3}" srcOrd="1" destOrd="0" presId="urn:microsoft.com/office/officeart/2005/8/layout/list1"/>
    <dgm:cxn modelId="{FB28AC8C-A283-4C70-A8DE-A241817C73DE}" srcId="{9D17D296-34EC-4AA2-B054-C0BC2196F6AA}" destId="{A20BB5BB-552D-45DE-B044-8CF52F9D0A34}" srcOrd="0" destOrd="0" parTransId="{218571C0-18A9-4FE3-9EEC-6EFE3B87B540}" sibTransId="{A8F637E3-4FB7-48A2-BC4C-9D26FB2C5916}"/>
    <dgm:cxn modelId="{4F9EF67E-5D8F-4C75-90AA-DD1F9B89B4A6}" srcId="{9D17D296-34EC-4AA2-B054-C0BC2196F6AA}" destId="{57285CEF-F6D6-4201-A4C1-570BC90685B5}" srcOrd="2" destOrd="0" parTransId="{5840E684-890D-4164-8DC0-08B654F93F19}" sibTransId="{A08BE3CF-8633-4DFA-B8BD-638D1BE56E2D}"/>
    <dgm:cxn modelId="{484D2441-894D-4B61-BE7D-32B659B7D290}" type="presOf" srcId="{9D17D296-34EC-4AA2-B054-C0BC2196F6AA}" destId="{C0C9DD70-8C32-4F1D-BC55-3EE1339DB0CE}" srcOrd="0" destOrd="0" presId="urn:microsoft.com/office/officeart/2005/8/layout/list1"/>
    <dgm:cxn modelId="{DE43014D-9704-42E5-BAE4-984B8A121E44}" srcId="{9D17D296-34EC-4AA2-B054-C0BC2196F6AA}" destId="{06809105-497F-46B8-B7ED-C8EB862800B6}" srcOrd="3" destOrd="0" parTransId="{32DEE123-5347-45E1-82A0-B8B9D943C60C}" sibTransId="{2CE9322E-1C36-4417-9A85-E3BFE6674CE1}"/>
    <dgm:cxn modelId="{930919BF-80BF-426F-84D7-9B45B530680D}" type="presOf" srcId="{A20BB5BB-552D-45DE-B044-8CF52F9D0A34}" destId="{47F90DAE-CEA2-4156-A930-258EF28522EB}" srcOrd="0" destOrd="0" presId="urn:microsoft.com/office/officeart/2005/8/layout/list1"/>
    <dgm:cxn modelId="{571655A8-69A9-4F6A-866D-F6B7A87C040A}" type="presOf" srcId="{06809105-497F-46B8-B7ED-C8EB862800B6}" destId="{4D156722-B707-449A-87C9-7EE4EC956FF2}" srcOrd="1" destOrd="0" presId="urn:microsoft.com/office/officeart/2005/8/layout/list1"/>
    <dgm:cxn modelId="{C358D753-E94A-47C4-A175-F8750232B371}" type="presOf" srcId="{2B205799-8204-4B89-AA46-B78F6558D9A7}" destId="{3DE59881-7EAE-4C7B-9EC3-20B3406DDF5B}" srcOrd="0" destOrd="0" presId="urn:microsoft.com/office/officeart/2005/8/layout/list1"/>
    <dgm:cxn modelId="{8DE18462-2E84-4E50-9ED3-A9799DE5C4C0}" srcId="{9D17D296-34EC-4AA2-B054-C0BC2196F6AA}" destId="{2B205799-8204-4B89-AA46-B78F6558D9A7}" srcOrd="1" destOrd="0" parTransId="{DA022839-DDFE-4401-A98F-D21B82BA5074}" sibTransId="{9130D05D-AE2F-4398-9133-597321F9FDEB}"/>
    <dgm:cxn modelId="{C62DA3DE-E49A-4B68-BE1C-3EDA3B306ADA}" type="presOf" srcId="{2B205799-8204-4B89-AA46-B78F6558D9A7}" destId="{FDD9D91D-54A0-444D-8767-55CDB78C4168}" srcOrd="1" destOrd="0" presId="urn:microsoft.com/office/officeart/2005/8/layout/list1"/>
    <dgm:cxn modelId="{9B6CBA04-1A39-47BB-9D21-4C7D31F67292}" type="presParOf" srcId="{C0C9DD70-8C32-4F1D-BC55-3EE1339DB0CE}" destId="{EF815432-9789-49C1-974E-600561B6F76E}" srcOrd="0" destOrd="0" presId="urn:microsoft.com/office/officeart/2005/8/layout/list1"/>
    <dgm:cxn modelId="{AB068F85-1870-44C3-83B6-0E922AF2ED4B}" type="presParOf" srcId="{EF815432-9789-49C1-974E-600561B6F76E}" destId="{47F90DAE-CEA2-4156-A930-258EF28522EB}" srcOrd="0" destOrd="0" presId="urn:microsoft.com/office/officeart/2005/8/layout/list1"/>
    <dgm:cxn modelId="{FDC11653-2D65-44BF-A38C-889DAA5BA9DF}" type="presParOf" srcId="{EF815432-9789-49C1-974E-600561B6F76E}" destId="{961FA2D6-AADA-41EB-ADBD-6559E50AD2D3}" srcOrd="1" destOrd="0" presId="urn:microsoft.com/office/officeart/2005/8/layout/list1"/>
    <dgm:cxn modelId="{5783FF7F-D6DF-43A2-93F5-09A17E733CC6}" type="presParOf" srcId="{C0C9DD70-8C32-4F1D-BC55-3EE1339DB0CE}" destId="{242A9537-A88B-4DDD-8FE5-5B595CE865A9}" srcOrd="1" destOrd="0" presId="urn:microsoft.com/office/officeart/2005/8/layout/list1"/>
    <dgm:cxn modelId="{B9547ED8-0818-4F7E-A930-9E756DE8B773}" type="presParOf" srcId="{C0C9DD70-8C32-4F1D-BC55-3EE1339DB0CE}" destId="{F9B36C11-A7CD-4CC0-96DF-D0FA2D6AC69C}" srcOrd="2" destOrd="0" presId="urn:microsoft.com/office/officeart/2005/8/layout/list1"/>
    <dgm:cxn modelId="{C791FE22-6D16-4343-9CEB-A649181B07E6}" type="presParOf" srcId="{C0C9DD70-8C32-4F1D-BC55-3EE1339DB0CE}" destId="{2B90DDDB-95A0-47D5-93BD-E6B215FD1A63}" srcOrd="3" destOrd="0" presId="urn:microsoft.com/office/officeart/2005/8/layout/list1"/>
    <dgm:cxn modelId="{0FE5E4FD-018B-41CE-A942-ACE589866171}" type="presParOf" srcId="{C0C9DD70-8C32-4F1D-BC55-3EE1339DB0CE}" destId="{F80180D6-415D-40ED-87BB-28F786F8884B}" srcOrd="4" destOrd="0" presId="urn:microsoft.com/office/officeart/2005/8/layout/list1"/>
    <dgm:cxn modelId="{9A2A04D2-42B1-4CB0-8705-EEC6F5A588E6}" type="presParOf" srcId="{F80180D6-415D-40ED-87BB-28F786F8884B}" destId="{3DE59881-7EAE-4C7B-9EC3-20B3406DDF5B}" srcOrd="0" destOrd="0" presId="urn:microsoft.com/office/officeart/2005/8/layout/list1"/>
    <dgm:cxn modelId="{19E34F07-717A-4CD6-B6F4-E233EE11EF46}" type="presParOf" srcId="{F80180D6-415D-40ED-87BB-28F786F8884B}" destId="{FDD9D91D-54A0-444D-8767-55CDB78C4168}" srcOrd="1" destOrd="0" presId="urn:microsoft.com/office/officeart/2005/8/layout/list1"/>
    <dgm:cxn modelId="{2B5471B6-CB37-4761-A708-6D44E31368BB}" type="presParOf" srcId="{C0C9DD70-8C32-4F1D-BC55-3EE1339DB0CE}" destId="{B6F21BD1-38BF-40F0-8AE5-0311C69EBAD8}" srcOrd="5" destOrd="0" presId="urn:microsoft.com/office/officeart/2005/8/layout/list1"/>
    <dgm:cxn modelId="{37C5A8EC-8E5C-4110-B10F-3DC17DCA0749}" type="presParOf" srcId="{C0C9DD70-8C32-4F1D-BC55-3EE1339DB0CE}" destId="{53C3D7AB-01A9-43D9-8F34-D54E3FBB3A26}" srcOrd="6" destOrd="0" presId="urn:microsoft.com/office/officeart/2005/8/layout/list1"/>
    <dgm:cxn modelId="{26680694-4BF8-4ECC-B658-4665D80D93DA}" type="presParOf" srcId="{C0C9DD70-8C32-4F1D-BC55-3EE1339DB0CE}" destId="{04DF2A46-2B0F-475A-93DD-8FE01D155CE5}" srcOrd="7" destOrd="0" presId="urn:microsoft.com/office/officeart/2005/8/layout/list1"/>
    <dgm:cxn modelId="{B04D01EF-02F7-4F49-9A1C-4E65AACF7D5F}" type="presParOf" srcId="{C0C9DD70-8C32-4F1D-BC55-3EE1339DB0CE}" destId="{0760E145-4B41-495D-9E68-2E1146825398}" srcOrd="8" destOrd="0" presId="urn:microsoft.com/office/officeart/2005/8/layout/list1"/>
    <dgm:cxn modelId="{B5F4D7C8-7D48-4004-8924-C897CB322134}" type="presParOf" srcId="{0760E145-4B41-495D-9E68-2E1146825398}" destId="{A083D65C-6020-45DE-986B-5F39CBFC8433}" srcOrd="0" destOrd="0" presId="urn:microsoft.com/office/officeart/2005/8/layout/list1"/>
    <dgm:cxn modelId="{078FB1BF-C72E-4DE0-9210-59677A17DB1A}" type="presParOf" srcId="{0760E145-4B41-495D-9E68-2E1146825398}" destId="{8558EDDA-9924-47ED-807C-739F1BBEB64A}" srcOrd="1" destOrd="0" presId="urn:microsoft.com/office/officeart/2005/8/layout/list1"/>
    <dgm:cxn modelId="{7A692088-5A02-4A5E-B269-AE3428E16C05}" type="presParOf" srcId="{C0C9DD70-8C32-4F1D-BC55-3EE1339DB0CE}" destId="{433D160B-E237-4618-B3AE-069EDC261E4D}" srcOrd="9" destOrd="0" presId="urn:microsoft.com/office/officeart/2005/8/layout/list1"/>
    <dgm:cxn modelId="{B568D490-F842-4D1A-8C4B-84CA5B265B7D}" type="presParOf" srcId="{C0C9DD70-8C32-4F1D-BC55-3EE1339DB0CE}" destId="{B4D3F398-D3FA-44DF-A484-B803D2553057}" srcOrd="10" destOrd="0" presId="urn:microsoft.com/office/officeart/2005/8/layout/list1"/>
    <dgm:cxn modelId="{9FF5FCA5-5B4B-49C7-ABB5-66D4F11009E5}" type="presParOf" srcId="{C0C9DD70-8C32-4F1D-BC55-3EE1339DB0CE}" destId="{6FFA8A53-F8D0-4FD3-BE79-7DCD5DD52300}" srcOrd="11" destOrd="0" presId="urn:microsoft.com/office/officeart/2005/8/layout/list1"/>
    <dgm:cxn modelId="{D5238800-F6EA-4CC0-BC5F-3DF4173C1BBB}" type="presParOf" srcId="{C0C9DD70-8C32-4F1D-BC55-3EE1339DB0CE}" destId="{59DC5BCA-5721-4385-A0C7-D13197B87CFF}" srcOrd="12" destOrd="0" presId="urn:microsoft.com/office/officeart/2005/8/layout/list1"/>
    <dgm:cxn modelId="{4E971950-09EA-400C-9165-AEA43F84914B}" type="presParOf" srcId="{59DC5BCA-5721-4385-A0C7-D13197B87CFF}" destId="{A59C3BC0-D81D-40C3-92E6-1F4FFB8E016F}" srcOrd="0" destOrd="0" presId="urn:microsoft.com/office/officeart/2005/8/layout/list1"/>
    <dgm:cxn modelId="{86B7D69A-260D-4560-9115-08A37097E595}" type="presParOf" srcId="{59DC5BCA-5721-4385-A0C7-D13197B87CFF}" destId="{4D156722-B707-449A-87C9-7EE4EC956FF2}" srcOrd="1" destOrd="0" presId="urn:microsoft.com/office/officeart/2005/8/layout/list1"/>
    <dgm:cxn modelId="{E4508827-E4A7-4341-BBCA-27B6810BA4CD}" type="presParOf" srcId="{C0C9DD70-8C32-4F1D-BC55-3EE1339DB0CE}" destId="{7CA5B1D1-7FF5-48A8-A95E-06ED082C58DC}" srcOrd="13" destOrd="0" presId="urn:microsoft.com/office/officeart/2005/8/layout/list1"/>
    <dgm:cxn modelId="{3D7A3F1E-E28F-40D4-9BEC-3EBA8199B8D6}" type="presParOf" srcId="{C0C9DD70-8C32-4F1D-BC55-3EE1339DB0CE}" destId="{88D5B141-0128-4DA6-83FC-F41D4236E8F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D17D296-34EC-4AA2-B054-C0BC2196F6A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0BB5BB-552D-45DE-B044-8CF52F9D0A34}">
      <dgm:prSet phldrT="[Text]" custT="1"/>
      <dgm:spPr/>
      <dgm:t>
        <a:bodyPr/>
        <a:lstStyle/>
        <a:p>
          <a:r>
            <a:rPr lang="en-US" sz="3600" dirty="0" smtClean="0"/>
            <a:t>Pervasive function</a:t>
          </a:r>
          <a:endParaRPr lang="en-US" sz="3600" dirty="0"/>
        </a:p>
      </dgm:t>
    </dgm:pt>
    <dgm:pt modelId="{218571C0-18A9-4FE3-9EEC-6EFE3B87B540}" type="parTrans" cxnId="{FB28AC8C-A283-4C70-A8DE-A241817C73DE}">
      <dgm:prSet/>
      <dgm:spPr/>
      <dgm:t>
        <a:bodyPr/>
        <a:lstStyle/>
        <a:p>
          <a:endParaRPr lang="en-US"/>
        </a:p>
      </dgm:t>
    </dgm:pt>
    <dgm:pt modelId="{A8F637E3-4FB7-48A2-BC4C-9D26FB2C5916}" type="sibTrans" cxnId="{FB28AC8C-A283-4C70-A8DE-A241817C73DE}">
      <dgm:prSet/>
      <dgm:spPr/>
      <dgm:t>
        <a:bodyPr/>
        <a:lstStyle/>
        <a:p>
          <a:endParaRPr lang="en-US"/>
        </a:p>
      </dgm:t>
    </dgm:pt>
    <dgm:pt modelId="{E74E4FFD-906C-456D-ACE2-B48FF0C35E24}">
      <dgm:prSet phldrT="[Text]" custT="1"/>
      <dgm:spPr/>
      <dgm:t>
        <a:bodyPr/>
        <a:lstStyle/>
        <a:p>
          <a:r>
            <a:rPr lang="en-US" sz="3600" dirty="0" smtClean="0"/>
            <a:t>Indispensable component</a:t>
          </a:r>
          <a:endParaRPr lang="en-US" sz="3600" dirty="0"/>
        </a:p>
      </dgm:t>
    </dgm:pt>
    <dgm:pt modelId="{458948F3-4C53-45E9-80BD-D241D50AC06E}" type="parTrans" cxnId="{FC02B27B-A650-4CED-BA7D-59EC7BCEC112}">
      <dgm:prSet/>
      <dgm:spPr/>
      <dgm:t>
        <a:bodyPr/>
        <a:lstStyle/>
        <a:p>
          <a:endParaRPr lang="en-US"/>
        </a:p>
      </dgm:t>
    </dgm:pt>
    <dgm:pt modelId="{BD10AFFD-D198-49E6-8F82-DF110442FEFB}" type="sibTrans" cxnId="{FC02B27B-A650-4CED-BA7D-59EC7BCEC112}">
      <dgm:prSet/>
      <dgm:spPr/>
      <dgm:t>
        <a:bodyPr/>
        <a:lstStyle/>
        <a:p>
          <a:endParaRPr lang="en-US"/>
        </a:p>
      </dgm:t>
    </dgm:pt>
    <dgm:pt modelId="{A42155A3-6EE6-4227-87EF-40BB6E6CE42C}">
      <dgm:prSet phldrT="[Text]" custT="1"/>
      <dgm:spPr/>
      <dgm:t>
        <a:bodyPr/>
        <a:lstStyle/>
        <a:p>
          <a:r>
            <a:rPr lang="en-US" sz="3600" dirty="0" smtClean="0"/>
            <a:t>Evaluation of managerial Function</a:t>
          </a:r>
          <a:endParaRPr lang="en-US" sz="3600" dirty="0"/>
        </a:p>
      </dgm:t>
    </dgm:pt>
    <dgm:pt modelId="{270F0B32-37C3-4016-8059-881A33EDB78D}" type="parTrans" cxnId="{89C32361-20E1-4821-A303-7BCCD889EC5F}">
      <dgm:prSet/>
      <dgm:spPr/>
      <dgm:t>
        <a:bodyPr/>
        <a:lstStyle/>
        <a:p>
          <a:endParaRPr lang="en-US"/>
        </a:p>
      </dgm:t>
    </dgm:pt>
    <dgm:pt modelId="{8582EC0F-94F4-4D6B-8404-57172DD54CEB}" type="sibTrans" cxnId="{89C32361-20E1-4821-A303-7BCCD889EC5F}">
      <dgm:prSet/>
      <dgm:spPr/>
      <dgm:t>
        <a:bodyPr/>
        <a:lstStyle/>
        <a:p>
          <a:endParaRPr lang="en-US"/>
        </a:p>
      </dgm:t>
    </dgm:pt>
    <dgm:pt modelId="{2B205799-8204-4B89-AA46-B78F6558D9A7}">
      <dgm:prSet phldrT="[Text]" custT="1"/>
      <dgm:spPr/>
      <dgm:t>
        <a:bodyPr/>
        <a:lstStyle/>
        <a:p>
          <a:r>
            <a:rPr lang="en-US" sz="3600" dirty="0" smtClean="0"/>
            <a:t>Selection of best alternative</a:t>
          </a:r>
          <a:endParaRPr lang="en-US" sz="3600" dirty="0"/>
        </a:p>
      </dgm:t>
    </dgm:pt>
    <dgm:pt modelId="{DA022839-DDFE-4401-A98F-D21B82BA5074}" type="parTrans" cxnId="{8DE18462-2E84-4E50-9ED3-A9799DE5C4C0}">
      <dgm:prSet/>
      <dgm:spPr/>
      <dgm:t>
        <a:bodyPr/>
        <a:lstStyle/>
        <a:p>
          <a:endParaRPr lang="en-US"/>
        </a:p>
      </dgm:t>
    </dgm:pt>
    <dgm:pt modelId="{9130D05D-AE2F-4398-9133-597321F9FDEB}" type="sibTrans" cxnId="{8DE18462-2E84-4E50-9ED3-A9799DE5C4C0}">
      <dgm:prSet/>
      <dgm:spPr/>
      <dgm:t>
        <a:bodyPr/>
        <a:lstStyle/>
        <a:p>
          <a:endParaRPr lang="en-US"/>
        </a:p>
      </dgm:t>
    </dgm:pt>
    <dgm:pt modelId="{A109F062-C7F2-4AFD-A498-E99BB5B27001}">
      <dgm:prSet phldrT="[Text]" custT="1"/>
      <dgm:spPr/>
      <dgm:t>
        <a:bodyPr/>
        <a:lstStyle/>
        <a:p>
          <a:r>
            <a:rPr lang="en-US" sz="3600" dirty="0" smtClean="0"/>
            <a:t>Successful </a:t>
          </a:r>
          <a:r>
            <a:rPr lang="en-US" sz="3600" dirty="0" err="1" smtClean="0"/>
            <a:t>operationof</a:t>
          </a:r>
          <a:r>
            <a:rPr lang="en-US" sz="3600" dirty="0" smtClean="0"/>
            <a:t> Business</a:t>
          </a:r>
          <a:endParaRPr lang="en-US" sz="3600" dirty="0"/>
        </a:p>
      </dgm:t>
    </dgm:pt>
    <dgm:pt modelId="{96C4DD15-FC4F-461F-A263-DE668A656F99}" type="parTrans" cxnId="{71DD385E-6BA4-422C-90F5-D02ECB50AE60}">
      <dgm:prSet/>
      <dgm:spPr/>
      <dgm:t>
        <a:bodyPr/>
        <a:lstStyle/>
        <a:p>
          <a:endParaRPr lang="en-US"/>
        </a:p>
      </dgm:t>
    </dgm:pt>
    <dgm:pt modelId="{4FDB1AAA-E2D5-4641-9E9B-B96B5D72E2E1}" type="sibTrans" cxnId="{71DD385E-6BA4-422C-90F5-D02ECB50AE60}">
      <dgm:prSet/>
      <dgm:spPr/>
      <dgm:t>
        <a:bodyPr/>
        <a:lstStyle/>
        <a:p>
          <a:endParaRPr lang="en-US"/>
        </a:p>
      </dgm:t>
    </dgm:pt>
    <dgm:pt modelId="{91ECB836-274E-4E24-83B6-41B3C68A3B06}">
      <dgm:prSet phldrT="[Text]" custT="1"/>
      <dgm:spPr/>
      <dgm:t>
        <a:bodyPr/>
        <a:lstStyle/>
        <a:p>
          <a:r>
            <a:rPr lang="en-US" sz="3600" dirty="0" smtClean="0"/>
            <a:t>Establishment of plans and policies</a:t>
          </a:r>
          <a:endParaRPr lang="en-US" sz="3600" dirty="0"/>
        </a:p>
      </dgm:t>
    </dgm:pt>
    <dgm:pt modelId="{DA1C86B1-6E85-48E5-8718-0929917AB26C}" type="parTrans" cxnId="{1F86D0E1-6A3D-4D53-A97B-9DD0AEEC6509}">
      <dgm:prSet/>
      <dgm:spPr/>
      <dgm:t>
        <a:bodyPr/>
        <a:lstStyle/>
        <a:p>
          <a:endParaRPr lang="en-US"/>
        </a:p>
      </dgm:t>
    </dgm:pt>
    <dgm:pt modelId="{AC4166F7-4519-4DE8-A976-2BC8CFDBDEC6}" type="sibTrans" cxnId="{1F86D0E1-6A3D-4D53-A97B-9DD0AEEC6509}">
      <dgm:prSet/>
      <dgm:spPr/>
      <dgm:t>
        <a:bodyPr/>
        <a:lstStyle/>
        <a:p>
          <a:endParaRPr lang="en-US"/>
        </a:p>
      </dgm:t>
    </dgm:pt>
    <dgm:pt modelId="{C0C9DD70-8C32-4F1D-BC55-3EE1339DB0CE}" type="pres">
      <dgm:prSet presAssocID="{9D17D296-34EC-4AA2-B054-C0BC2196F6A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815432-9789-49C1-974E-600561B6F76E}" type="pres">
      <dgm:prSet presAssocID="{A20BB5BB-552D-45DE-B044-8CF52F9D0A34}" presName="parentLin" presStyleCnt="0"/>
      <dgm:spPr/>
    </dgm:pt>
    <dgm:pt modelId="{47F90DAE-CEA2-4156-A930-258EF28522EB}" type="pres">
      <dgm:prSet presAssocID="{A20BB5BB-552D-45DE-B044-8CF52F9D0A34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961FA2D6-AADA-41EB-ADBD-6559E50AD2D3}" type="pres">
      <dgm:prSet presAssocID="{A20BB5BB-552D-45DE-B044-8CF52F9D0A34}" presName="parentText" presStyleLbl="node1" presStyleIdx="0" presStyleCnt="6" custScaleX="105919" custScaleY="156446" custLinFactNeighborX="-74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2A9537-A88B-4DDD-8FE5-5B595CE865A9}" type="pres">
      <dgm:prSet presAssocID="{A20BB5BB-552D-45DE-B044-8CF52F9D0A34}" presName="negativeSpace" presStyleCnt="0"/>
      <dgm:spPr/>
    </dgm:pt>
    <dgm:pt modelId="{F9B36C11-A7CD-4CC0-96DF-D0FA2D6AC69C}" type="pres">
      <dgm:prSet presAssocID="{A20BB5BB-552D-45DE-B044-8CF52F9D0A34}" presName="childText" presStyleLbl="conFgAcc1" presStyleIdx="0" presStyleCnt="6">
        <dgm:presLayoutVars>
          <dgm:bulletEnabled val="1"/>
        </dgm:presLayoutVars>
      </dgm:prSet>
      <dgm:spPr/>
    </dgm:pt>
    <dgm:pt modelId="{2B90DDDB-95A0-47D5-93BD-E6B215FD1A63}" type="pres">
      <dgm:prSet presAssocID="{A8F637E3-4FB7-48A2-BC4C-9D26FB2C5916}" presName="spaceBetweenRectangles" presStyleCnt="0"/>
      <dgm:spPr/>
    </dgm:pt>
    <dgm:pt modelId="{32F3B72D-5B1E-48B1-B063-BC30E3CE6261}" type="pres">
      <dgm:prSet presAssocID="{E74E4FFD-906C-456D-ACE2-B48FF0C35E24}" presName="parentLin" presStyleCnt="0"/>
      <dgm:spPr/>
    </dgm:pt>
    <dgm:pt modelId="{C4A7921F-8641-4390-A2F1-E054024355CC}" type="pres">
      <dgm:prSet presAssocID="{E74E4FFD-906C-456D-ACE2-B48FF0C35E24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9BA96637-7635-457B-AFF6-98D30424D817}" type="pres">
      <dgm:prSet presAssocID="{E74E4FFD-906C-456D-ACE2-B48FF0C35E24}" presName="parentText" presStyleLbl="node1" presStyleIdx="1" presStyleCnt="6" custScaleX="106728" custScaleY="1610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ED568F-B5FB-4188-8932-4FC6FAF71395}" type="pres">
      <dgm:prSet presAssocID="{E74E4FFD-906C-456D-ACE2-B48FF0C35E24}" presName="negativeSpace" presStyleCnt="0"/>
      <dgm:spPr/>
    </dgm:pt>
    <dgm:pt modelId="{C90DB24D-EF16-4CAE-8CAC-2CCAF51941F3}" type="pres">
      <dgm:prSet presAssocID="{E74E4FFD-906C-456D-ACE2-B48FF0C35E24}" presName="childText" presStyleLbl="conFgAcc1" presStyleIdx="1" presStyleCnt="6">
        <dgm:presLayoutVars>
          <dgm:bulletEnabled val="1"/>
        </dgm:presLayoutVars>
      </dgm:prSet>
      <dgm:spPr/>
    </dgm:pt>
    <dgm:pt modelId="{89EA4945-6D13-475B-9464-5F6D2954537D}" type="pres">
      <dgm:prSet presAssocID="{BD10AFFD-D198-49E6-8F82-DF110442FEFB}" presName="spaceBetweenRectangles" presStyleCnt="0"/>
      <dgm:spPr/>
    </dgm:pt>
    <dgm:pt modelId="{D1BA8871-AE4C-4B2F-AE90-78655739F9DF}" type="pres">
      <dgm:prSet presAssocID="{A42155A3-6EE6-4227-87EF-40BB6E6CE42C}" presName="parentLin" presStyleCnt="0"/>
      <dgm:spPr/>
    </dgm:pt>
    <dgm:pt modelId="{F2005A63-C739-48B8-B562-84E2B6A66E7D}" type="pres">
      <dgm:prSet presAssocID="{A42155A3-6EE6-4227-87EF-40BB6E6CE42C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764CD7C6-DD24-4285-AA43-64E12379B74C}" type="pres">
      <dgm:prSet presAssocID="{A42155A3-6EE6-4227-87EF-40BB6E6CE42C}" presName="parentText" presStyleLbl="node1" presStyleIdx="2" presStyleCnt="6" custScaleX="105917" custScaleY="13914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9CD3ED-B496-4FF5-8509-BD37818160A8}" type="pres">
      <dgm:prSet presAssocID="{A42155A3-6EE6-4227-87EF-40BB6E6CE42C}" presName="negativeSpace" presStyleCnt="0"/>
      <dgm:spPr/>
    </dgm:pt>
    <dgm:pt modelId="{DC998B84-6094-4029-A658-F34A9386877B}" type="pres">
      <dgm:prSet presAssocID="{A42155A3-6EE6-4227-87EF-40BB6E6CE42C}" presName="childText" presStyleLbl="conFgAcc1" presStyleIdx="2" presStyleCnt="6">
        <dgm:presLayoutVars>
          <dgm:bulletEnabled val="1"/>
        </dgm:presLayoutVars>
      </dgm:prSet>
      <dgm:spPr/>
    </dgm:pt>
    <dgm:pt modelId="{79D0C2EF-80F2-481A-90D8-230F1CB3860F}" type="pres">
      <dgm:prSet presAssocID="{8582EC0F-94F4-4D6B-8404-57172DD54CEB}" presName="spaceBetweenRectangles" presStyleCnt="0"/>
      <dgm:spPr/>
    </dgm:pt>
    <dgm:pt modelId="{F80180D6-415D-40ED-87BB-28F786F8884B}" type="pres">
      <dgm:prSet presAssocID="{2B205799-8204-4B89-AA46-B78F6558D9A7}" presName="parentLin" presStyleCnt="0"/>
      <dgm:spPr/>
    </dgm:pt>
    <dgm:pt modelId="{3DE59881-7EAE-4C7B-9EC3-20B3406DDF5B}" type="pres">
      <dgm:prSet presAssocID="{2B205799-8204-4B89-AA46-B78F6558D9A7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FDD9D91D-54A0-444D-8767-55CDB78C4168}" type="pres">
      <dgm:prSet presAssocID="{2B205799-8204-4B89-AA46-B78F6558D9A7}" presName="parentText" presStyleLbl="node1" presStyleIdx="3" presStyleCnt="6" custScaleX="108041" custScaleY="1526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F21BD1-38BF-40F0-8AE5-0311C69EBAD8}" type="pres">
      <dgm:prSet presAssocID="{2B205799-8204-4B89-AA46-B78F6558D9A7}" presName="negativeSpace" presStyleCnt="0"/>
      <dgm:spPr/>
    </dgm:pt>
    <dgm:pt modelId="{53C3D7AB-01A9-43D9-8F34-D54E3FBB3A26}" type="pres">
      <dgm:prSet presAssocID="{2B205799-8204-4B89-AA46-B78F6558D9A7}" presName="childText" presStyleLbl="conFgAcc1" presStyleIdx="3" presStyleCnt="6" custLinFactNeighborX="-20497" custLinFactNeighborY="321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DF2A46-2B0F-475A-93DD-8FE01D155CE5}" type="pres">
      <dgm:prSet presAssocID="{9130D05D-AE2F-4398-9133-597321F9FDEB}" presName="spaceBetweenRectangles" presStyleCnt="0"/>
      <dgm:spPr/>
    </dgm:pt>
    <dgm:pt modelId="{A8B35A33-A017-428D-81DD-3352FB89003D}" type="pres">
      <dgm:prSet presAssocID="{91ECB836-274E-4E24-83B6-41B3C68A3B06}" presName="parentLin" presStyleCnt="0"/>
      <dgm:spPr/>
    </dgm:pt>
    <dgm:pt modelId="{CE32EA2D-A38F-4E2F-8B56-3DCBC4963C25}" type="pres">
      <dgm:prSet presAssocID="{91ECB836-274E-4E24-83B6-41B3C68A3B06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802E02E7-7F17-4F24-BD88-CA629E589DBB}" type="pres">
      <dgm:prSet presAssocID="{91ECB836-274E-4E24-83B6-41B3C68A3B06}" presName="parentText" presStyleLbl="node1" presStyleIdx="4" presStyleCnt="6" custScaleX="108396" custScaleY="1929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536BAF-07A5-4CA9-9F65-CF5EF8EAA9A1}" type="pres">
      <dgm:prSet presAssocID="{91ECB836-274E-4E24-83B6-41B3C68A3B06}" presName="negativeSpace" presStyleCnt="0"/>
      <dgm:spPr/>
    </dgm:pt>
    <dgm:pt modelId="{DC4E9DA6-4B75-4925-853E-ACE58D2BAD3F}" type="pres">
      <dgm:prSet presAssocID="{91ECB836-274E-4E24-83B6-41B3C68A3B06}" presName="childText" presStyleLbl="conFgAcc1" presStyleIdx="4" presStyleCnt="6">
        <dgm:presLayoutVars>
          <dgm:bulletEnabled val="1"/>
        </dgm:presLayoutVars>
      </dgm:prSet>
      <dgm:spPr/>
    </dgm:pt>
    <dgm:pt modelId="{7831D6E9-4F01-4B02-B898-CD8FECFE19D8}" type="pres">
      <dgm:prSet presAssocID="{AC4166F7-4519-4DE8-A976-2BC8CFDBDEC6}" presName="spaceBetweenRectangles" presStyleCnt="0"/>
      <dgm:spPr/>
    </dgm:pt>
    <dgm:pt modelId="{16E0BA21-15A5-4140-80B2-27D3435F3DF3}" type="pres">
      <dgm:prSet presAssocID="{A109F062-C7F2-4AFD-A498-E99BB5B27001}" presName="parentLin" presStyleCnt="0"/>
      <dgm:spPr/>
    </dgm:pt>
    <dgm:pt modelId="{8FD60102-63C8-4286-8A80-C43C3B7F13AE}" type="pres">
      <dgm:prSet presAssocID="{A109F062-C7F2-4AFD-A498-E99BB5B27001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F48659FB-F40C-42E5-94C6-61C8CD5FE74C}" type="pres">
      <dgm:prSet presAssocID="{A109F062-C7F2-4AFD-A498-E99BB5B27001}" presName="parentText" presStyleLbl="node1" presStyleIdx="5" presStyleCnt="6" custScaleX="109812" custScaleY="1768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0E3983-6E31-4340-B2E1-D627484F5F1F}" type="pres">
      <dgm:prSet presAssocID="{A109F062-C7F2-4AFD-A498-E99BB5B27001}" presName="negativeSpace" presStyleCnt="0"/>
      <dgm:spPr/>
    </dgm:pt>
    <dgm:pt modelId="{A252A990-7676-4A8F-B5AE-1AF9A248A8B2}" type="pres">
      <dgm:prSet presAssocID="{A109F062-C7F2-4AFD-A498-E99BB5B27001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17607515-C4C5-4AE0-ABE4-35C864FA3ED0}" type="presOf" srcId="{91ECB836-274E-4E24-83B6-41B3C68A3B06}" destId="{CE32EA2D-A38F-4E2F-8B56-3DCBC4963C25}" srcOrd="0" destOrd="0" presId="urn:microsoft.com/office/officeart/2005/8/layout/list1"/>
    <dgm:cxn modelId="{8DE18462-2E84-4E50-9ED3-A9799DE5C4C0}" srcId="{9D17D296-34EC-4AA2-B054-C0BC2196F6AA}" destId="{2B205799-8204-4B89-AA46-B78F6558D9A7}" srcOrd="3" destOrd="0" parTransId="{DA022839-DDFE-4401-A98F-D21B82BA5074}" sibTransId="{9130D05D-AE2F-4398-9133-597321F9FDEB}"/>
    <dgm:cxn modelId="{1F86D0E1-6A3D-4D53-A97B-9DD0AEEC6509}" srcId="{9D17D296-34EC-4AA2-B054-C0BC2196F6AA}" destId="{91ECB836-274E-4E24-83B6-41B3C68A3B06}" srcOrd="4" destOrd="0" parTransId="{DA1C86B1-6E85-48E5-8718-0929917AB26C}" sibTransId="{AC4166F7-4519-4DE8-A976-2BC8CFDBDEC6}"/>
    <dgm:cxn modelId="{239E80ED-F045-4F32-9E58-ADE20557ED51}" type="presOf" srcId="{A109F062-C7F2-4AFD-A498-E99BB5B27001}" destId="{F48659FB-F40C-42E5-94C6-61C8CD5FE74C}" srcOrd="1" destOrd="0" presId="urn:microsoft.com/office/officeart/2005/8/layout/list1"/>
    <dgm:cxn modelId="{930919BF-80BF-426F-84D7-9B45B530680D}" type="presOf" srcId="{A20BB5BB-552D-45DE-B044-8CF52F9D0A34}" destId="{47F90DAE-CEA2-4156-A930-258EF28522EB}" srcOrd="0" destOrd="0" presId="urn:microsoft.com/office/officeart/2005/8/layout/list1"/>
    <dgm:cxn modelId="{374B2D47-A159-4274-BFE8-C36ADB0DF3F3}" type="presOf" srcId="{E74E4FFD-906C-456D-ACE2-B48FF0C35E24}" destId="{C4A7921F-8641-4390-A2F1-E054024355CC}" srcOrd="0" destOrd="0" presId="urn:microsoft.com/office/officeart/2005/8/layout/list1"/>
    <dgm:cxn modelId="{C358D753-E94A-47C4-A175-F8750232B371}" type="presOf" srcId="{2B205799-8204-4B89-AA46-B78F6558D9A7}" destId="{3DE59881-7EAE-4C7B-9EC3-20B3406DDF5B}" srcOrd="0" destOrd="0" presId="urn:microsoft.com/office/officeart/2005/8/layout/list1"/>
    <dgm:cxn modelId="{168C1E1A-75F6-48D5-BE5B-91116EF076FB}" type="presOf" srcId="{A20BB5BB-552D-45DE-B044-8CF52F9D0A34}" destId="{961FA2D6-AADA-41EB-ADBD-6559E50AD2D3}" srcOrd="1" destOrd="0" presId="urn:microsoft.com/office/officeart/2005/8/layout/list1"/>
    <dgm:cxn modelId="{FC02B27B-A650-4CED-BA7D-59EC7BCEC112}" srcId="{9D17D296-34EC-4AA2-B054-C0BC2196F6AA}" destId="{E74E4FFD-906C-456D-ACE2-B48FF0C35E24}" srcOrd="1" destOrd="0" parTransId="{458948F3-4C53-45E9-80BD-D241D50AC06E}" sibTransId="{BD10AFFD-D198-49E6-8F82-DF110442FEFB}"/>
    <dgm:cxn modelId="{C62DA3DE-E49A-4B68-BE1C-3EDA3B306ADA}" type="presOf" srcId="{2B205799-8204-4B89-AA46-B78F6558D9A7}" destId="{FDD9D91D-54A0-444D-8767-55CDB78C4168}" srcOrd="1" destOrd="0" presId="urn:microsoft.com/office/officeart/2005/8/layout/list1"/>
    <dgm:cxn modelId="{464F396D-D949-47B0-A5FF-44D680AC430D}" type="presOf" srcId="{91ECB836-274E-4E24-83B6-41B3C68A3B06}" destId="{802E02E7-7F17-4F24-BD88-CA629E589DBB}" srcOrd="1" destOrd="0" presId="urn:microsoft.com/office/officeart/2005/8/layout/list1"/>
    <dgm:cxn modelId="{C6FC12A7-77B9-41C2-9849-86873831C45C}" type="presOf" srcId="{E74E4FFD-906C-456D-ACE2-B48FF0C35E24}" destId="{9BA96637-7635-457B-AFF6-98D30424D817}" srcOrd="1" destOrd="0" presId="urn:microsoft.com/office/officeart/2005/8/layout/list1"/>
    <dgm:cxn modelId="{89C32361-20E1-4821-A303-7BCCD889EC5F}" srcId="{9D17D296-34EC-4AA2-B054-C0BC2196F6AA}" destId="{A42155A3-6EE6-4227-87EF-40BB6E6CE42C}" srcOrd="2" destOrd="0" parTransId="{270F0B32-37C3-4016-8059-881A33EDB78D}" sibTransId="{8582EC0F-94F4-4D6B-8404-57172DD54CEB}"/>
    <dgm:cxn modelId="{5BC3A1BF-EACF-48C0-B24D-05B345620EAD}" type="presOf" srcId="{A109F062-C7F2-4AFD-A498-E99BB5B27001}" destId="{8FD60102-63C8-4286-8A80-C43C3B7F13AE}" srcOrd="0" destOrd="0" presId="urn:microsoft.com/office/officeart/2005/8/layout/list1"/>
    <dgm:cxn modelId="{7D381CA6-58A2-4D5A-9147-D577FFDAFCF3}" type="presOf" srcId="{A42155A3-6EE6-4227-87EF-40BB6E6CE42C}" destId="{764CD7C6-DD24-4285-AA43-64E12379B74C}" srcOrd="1" destOrd="0" presId="urn:microsoft.com/office/officeart/2005/8/layout/list1"/>
    <dgm:cxn modelId="{484D2441-894D-4B61-BE7D-32B659B7D290}" type="presOf" srcId="{9D17D296-34EC-4AA2-B054-C0BC2196F6AA}" destId="{C0C9DD70-8C32-4F1D-BC55-3EE1339DB0CE}" srcOrd="0" destOrd="0" presId="urn:microsoft.com/office/officeart/2005/8/layout/list1"/>
    <dgm:cxn modelId="{FB28AC8C-A283-4C70-A8DE-A241817C73DE}" srcId="{9D17D296-34EC-4AA2-B054-C0BC2196F6AA}" destId="{A20BB5BB-552D-45DE-B044-8CF52F9D0A34}" srcOrd="0" destOrd="0" parTransId="{218571C0-18A9-4FE3-9EEC-6EFE3B87B540}" sibTransId="{A8F637E3-4FB7-48A2-BC4C-9D26FB2C5916}"/>
    <dgm:cxn modelId="{71DD385E-6BA4-422C-90F5-D02ECB50AE60}" srcId="{9D17D296-34EC-4AA2-B054-C0BC2196F6AA}" destId="{A109F062-C7F2-4AFD-A498-E99BB5B27001}" srcOrd="5" destOrd="0" parTransId="{96C4DD15-FC4F-461F-A263-DE668A656F99}" sibTransId="{4FDB1AAA-E2D5-4641-9E9B-B96B5D72E2E1}"/>
    <dgm:cxn modelId="{E29E8F94-7959-4964-8707-027BEE32905C}" type="presOf" srcId="{A42155A3-6EE6-4227-87EF-40BB6E6CE42C}" destId="{F2005A63-C739-48B8-B562-84E2B6A66E7D}" srcOrd="0" destOrd="0" presId="urn:microsoft.com/office/officeart/2005/8/layout/list1"/>
    <dgm:cxn modelId="{9B6CBA04-1A39-47BB-9D21-4C7D31F67292}" type="presParOf" srcId="{C0C9DD70-8C32-4F1D-BC55-3EE1339DB0CE}" destId="{EF815432-9789-49C1-974E-600561B6F76E}" srcOrd="0" destOrd="0" presId="urn:microsoft.com/office/officeart/2005/8/layout/list1"/>
    <dgm:cxn modelId="{AB068F85-1870-44C3-83B6-0E922AF2ED4B}" type="presParOf" srcId="{EF815432-9789-49C1-974E-600561B6F76E}" destId="{47F90DAE-CEA2-4156-A930-258EF28522EB}" srcOrd="0" destOrd="0" presId="urn:microsoft.com/office/officeart/2005/8/layout/list1"/>
    <dgm:cxn modelId="{FDC11653-2D65-44BF-A38C-889DAA5BA9DF}" type="presParOf" srcId="{EF815432-9789-49C1-974E-600561B6F76E}" destId="{961FA2D6-AADA-41EB-ADBD-6559E50AD2D3}" srcOrd="1" destOrd="0" presId="urn:microsoft.com/office/officeart/2005/8/layout/list1"/>
    <dgm:cxn modelId="{5783FF7F-D6DF-43A2-93F5-09A17E733CC6}" type="presParOf" srcId="{C0C9DD70-8C32-4F1D-BC55-3EE1339DB0CE}" destId="{242A9537-A88B-4DDD-8FE5-5B595CE865A9}" srcOrd="1" destOrd="0" presId="urn:microsoft.com/office/officeart/2005/8/layout/list1"/>
    <dgm:cxn modelId="{B9547ED8-0818-4F7E-A930-9E756DE8B773}" type="presParOf" srcId="{C0C9DD70-8C32-4F1D-BC55-3EE1339DB0CE}" destId="{F9B36C11-A7CD-4CC0-96DF-D0FA2D6AC69C}" srcOrd="2" destOrd="0" presId="urn:microsoft.com/office/officeart/2005/8/layout/list1"/>
    <dgm:cxn modelId="{C791FE22-6D16-4343-9CEB-A649181B07E6}" type="presParOf" srcId="{C0C9DD70-8C32-4F1D-BC55-3EE1339DB0CE}" destId="{2B90DDDB-95A0-47D5-93BD-E6B215FD1A63}" srcOrd="3" destOrd="0" presId="urn:microsoft.com/office/officeart/2005/8/layout/list1"/>
    <dgm:cxn modelId="{687A981C-C333-4CFB-AF03-9FB96E1B60CD}" type="presParOf" srcId="{C0C9DD70-8C32-4F1D-BC55-3EE1339DB0CE}" destId="{32F3B72D-5B1E-48B1-B063-BC30E3CE6261}" srcOrd="4" destOrd="0" presId="urn:microsoft.com/office/officeart/2005/8/layout/list1"/>
    <dgm:cxn modelId="{C8252EB8-40B2-4F1D-B405-BA2FEB78280E}" type="presParOf" srcId="{32F3B72D-5B1E-48B1-B063-BC30E3CE6261}" destId="{C4A7921F-8641-4390-A2F1-E054024355CC}" srcOrd="0" destOrd="0" presId="urn:microsoft.com/office/officeart/2005/8/layout/list1"/>
    <dgm:cxn modelId="{DE63D083-0807-45D1-AC22-0F7E5865DD44}" type="presParOf" srcId="{32F3B72D-5B1E-48B1-B063-BC30E3CE6261}" destId="{9BA96637-7635-457B-AFF6-98D30424D817}" srcOrd="1" destOrd="0" presId="urn:microsoft.com/office/officeart/2005/8/layout/list1"/>
    <dgm:cxn modelId="{12056CD8-13EF-4BFB-B341-FBE0C3094C7D}" type="presParOf" srcId="{C0C9DD70-8C32-4F1D-BC55-3EE1339DB0CE}" destId="{5DED568F-B5FB-4188-8932-4FC6FAF71395}" srcOrd="5" destOrd="0" presId="urn:microsoft.com/office/officeart/2005/8/layout/list1"/>
    <dgm:cxn modelId="{3EA862AA-3483-4204-86CF-AA6A04EBF06A}" type="presParOf" srcId="{C0C9DD70-8C32-4F1D-BC55-3EE1339DB0CE}" destId="{C90DB24D-EF16-4CAE-8CAC-2CCAF51941F3}" srcOrd="6" destOrd="0" presId="urn:microsoft.com/office/officeart/2005/8/layout/list1"/>
    <dgm:cxn modelId="{E002C693-F6E0-4878-A5AE-B81D45971886}" type="presParOf" srcId="{C0C9DD70-8C32-4F1D-BC55-3EE1339DB0CE}" destId="{89EA4945-6D13-475B-9464-5F6D2954537D}" srcOrd="7" destOrd="0" presId="urn:microsoft.com/office/officeart/2005/8/layout/list1"/>
    <dgm:cxn modelId="{C89A4CFB-8396-4C2F-81FE-C56073CEC28A}" type="presParOf" srcId="{C0C9DD70-8C32-4F1D-BC55-3EE1339DB0CE}" destId="{D1BA8871-AE4C-4B2F-AE90-78655739F9DF}" srcOrd="8" destOrd="0" presId="urn:microsoft.com/office/officeart/2005/8/layout/list1"/>
    <dgm:cxn modelId="{0DD1690C-9E23-4A46-A190-11F429445C1F}" type="presParOf" srcId="{D1BA8871-AE4C-4B2F-AE90-78655739F9DF}" destId="{F2005A63-C739-48B8-B562-84E2B6A66E7D}" srcOrd="0" destOrd="0" presId="urn:microsoft.com/office/officeart/2005/8/layout/list1"/>
    <dgm:cxn modelId="{268D21D2-6E2C-4709-9A1C-718AE9A89FDF}" type="presParOf" srcId="{D1BA8871-AE4C-4B2F-AE90-78655739F9DF}" destId="{764CD7C6-DD24-4285-AA43-64E12379B74C}" srcOrd="1" destOrd="0" presId="urn:microsoft.com/office/officeart/2005/8/layout/list1"/>
    <dgm:cxn modelId="{5C1593C0-E2B7-4030-9FEF-F6018FF33FFA}" type="presParOf" srcId="{C0C9DD70-8C32-4F1D-BC55-3EE1339DB0CE}" destId="{0D9CD3ED-B496-4FF5-8509-BD37818160A8}" srcOrd="9" destOrd="0" presId="urn:microsoft.com/office/officeart/2005/8/layout/list1"/>
    <dgm:cxn modelId="{6679B1BA-4860-4692-A5B2-50B2F8B9FA2A}" type="presParOf" srcId="{C0C9DD70-8C32-4F1D-BC55-3EE1339DB0CE}" destId="{DC998B84-6094-4029-A658-F34A9386877B}" srcOrd="10" destOrd="0" presId="urn:microsoft.com/office/officeart/2005/8/layout/list1"/>
    <dgm:cxn modelId="{288A0748-9953-4FCF-B2F7-CBA097D2CCF1}" type="presParOf" srcId="{C0C9DD70-8C32-4F1D-BC55-3EE1339DB0CE}" destId="{79D0C2EF-80F2-481A-90D8-230F1CB3860F}" srcOrd="11" destOrd="0" presId="urn:microsoft.com/office/officeart/2005/8/layout/list1"/>
    <dgm:cxn modelId="{0FE5E4FD-018B-41CE-A942-ACE589866171}" type="presParOf" srcId="{C0C9DD70-8C32-4F1D-BC55-3EE1339DB0CE}" destId="{F80180D6-415D-40ED-87BB-28F786F8884B}" srcOrd="12" destOrd="0" presId="urn:microsoft.com/office/officeart/2005/8/layout/list1"/>
    <dgm:cxn modelId="{9A2A04D2-42B1-4CB0-8705-EEC6F5A588E6}" type="presParOf" srcId="{F80180D6-415D-40ED-87BB-28F786F8884B}" destId="{3DE59881-7EAE-4C7B-9EC3-20B3406DDF5B}" srcOrd="0" destOrd="0" presId="urn:microsoft.com/office/officeart/2005/8/layout/list1"/>
    <dgm:cxn modelId="{19E34F07-717A-4CD6-B6F4-E233EE11EF46}" type="presParOf" srcId="{F80180D6-415D-40ED-87BB-28F786F8884B}" destId="{FDD9D91D-54A0-444D-8767-55CDB78C4168}" srcOrd="1" destOrd="0" presId="urn:microsoft.com/office/officeart/2005/8/layout/list1"/>
    <dgm:cxn modelId="{2B5471B6-CB37-4761-A708-6D44E31368BB}" type="presParOf" srcId="{C0C9DD70-8C32-4F1D-BC55-3EE1339DB0CE}" destId="{B6F21BD1-38BF-40F0-8AE5-0311C69EBAD8}" srcOrd="13" destOrd="0" presId="urn:microsoft.com/office/officeart/2005/8/layout/list1"/>
    <dgm:cxn modelId="{37C5A8EC-8E5C-4110-B10F-3DC17DCA0749}" type="presParOf" srcId="{C0C9DD70-8C32-4F1D-BC55-3EE1339DB0CE}" destId="{53C3D7AB-01A9-43D9-8F34-D54E3FBB3A26}" srcOrd="14" destOrd="0" presId="urn:microsoft.com/office/officeart/2005/8/layout/list1"/>
    <dgm:cxn modelId="{CCBE6C43-1B1C-4D0D-A45F-39A17760BDEF}" type="presParOf" srcId="{C0C9DD70-8C32-4F1D-BC55-3EE1339DB0CE}" destId="{04DF2A46-2B0F-475A-93DD-8FE01D155CE5}" srcOrd="15" destOrd="0" presId="urn:microsoft.com/office/officeart/2005/8/layout/list1"/>
    <dgm:cxn modelId="{C36E67EF-1D90-482C-BCEB-AA3228652CFE}" type="presParOf" srcId="{C0C9DD70-8C32-4F1D-BC55-3EE1339DB0CE}" destId="{A8B35A33-A017-428D-81DD-3352FB89003D}" srcOrd="16" destOrd="0" presId="urn:microsoft.com/office/officeart/2005/8/layout/list1"/>
    <dgm:cxn modelId="{BCA5F4AC-7B0B-4D1D-9BB7-8D2D46930BF6}" type="presParOf" srcId="{A8B35A33-A017-428D-81DD-3352FB89003D}" destId="{CE32EA2D-A38F-4E2F-8B56-3DCBC4963C25}" srcOrd="0" destOrd="0" presId="urn:microsoft.com/office/officeart/2005/8/layout/list1"/>
    <dgm:cxn modelId="{D185A2FD-C913-4BA3-9EA1-1881AF757E82}" type="presParOf" srcId="{A8B35A33-A017-428D-81DD-3352FB89003D}" destId="{802E02E7-7F17-4F24-BD88-CA629E589DBB}" srcOrd="1" destOrd="0" presId="urn:microsoft.com/office/officeart/2005/8/layout/list1"/>
    <dgm:cxn modelId="{C6FCC835-5DB3-48DD-99AB-0D574D877205}" type="presParOf" srcId="{C0C9DD70-8C32-4F1D-BC55-3EE1339DB0CE}" destId="{E9536BAF-07A5-4CA9-9F65-CF5EF8EAA9A1}" srcOrd="17" destOrd="0" presId="urn:microsoft.com/office/officeart/2005/8/layout/list1"/>
    <dgm:cxn modelId="{9C74248A-4E1A-4B69-B94A-91503E822AE6}" type="presParOf" srcId="{C0C9DD70-8C32-4F1D-BC55-3EE1339DB0CE}" destId="{DC4E9DA6-4B75-4925-853E-ACE58D2BAD3F}" srcOrd="18" destOrd="0" presId="urn:microsoft.com/office/officeart/2005/8/layout/list1"/>
    <dgm:cxn modelId="{B898C5BD-CE62-4F55-8751-EBA2CF3E4352}" type="presParOf" srcId="{C0C9DD70-8C32-4F1D-BC55-3EE1339DB0CE}" destId="{7831D6E9-4F01-4B02-B898-CD8FECFE19D8}" srcOrd="19" destOrd="0" presId="urn:microsoft.com/office/officeart/2005/8/layout/list1"/>
    <dgm:cxn modelId="{727AF295-2802-4EAE-B2EA-57ACAD999D55}" type="presParOf" srcId="{C0C9DD70-8C32-4F1D-BC55-3EE1339DB0CE}" destId="{16E0BA21-15A5-4140-80B2-27D3435F3DF3}" srcOrd="20" destOrd="0" presId="urn:microsoft.com/office/officeart/2005/8/layout/list1"/>
    <dgm:cxn modelId="{5641E577-1D15-443D-9012-8471D7D995CC}" type="presParOf" srcId="{16E0BA21-15A5-4140-80B2-27D3435F3DF3}" destId="{8FD60102-63C8-4286-8A80-C43C3B7F13AE}" srcOrd="0" destOrd="0" presId="urn:microsoft.com/office/officeart/2005/8/layout/list1"/>
    <dgm:cxn modelId="{46AAA10C-638E-4181-96BF-73811CC2B8FD}" type="presParOf" srcId="{16E0BA21-15A5-4140-80B2-27D3435F3DF3}" destId="{F48659FB-F40C-42E5-94C6-61C8CD5FE74C}" srcOrd="1" destOrd="0" presId="urn:microsoft.com/office/officeart/2005/8/layout/list1"/>
    <dgm:cxn modelId="{D56100EC-EE36-4F4C-AD19-5957F3FE5FBB}" type="presParOf" srcId="{C0C9DD70-8C32-4F1D-BC55-3EE1339DB0CE}" destId="{CB0E3983-6E31-4340-B2E1-D627484F5F1F}" srcOrd="21" destOrd="0" presId="urn:microsoft.com/office/officeart/2005/8/layout/list1"/>
    <dgm:cxn modelId="{C515FE90-F739-46B4-BCBC-E666BCF44107}" type="presParOf" srcId="{C0C9DD70-8C32-4F1D-BC55-3EE1339DB0CE}" destId="{A252A990-7676-4A8F-B5AE-1AF9A248A8B2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B5D5743-F75E-4D0F-9C78-B2B3B6BA4E6A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1_2" csCatId="accent1" phldr="1"/>
      <dgm:spPr/>
    </dgm:pt>
    <dgm:pt modelId="{C1619CD1-3293-4A8D-AAF6-C35F9CB77151}">
      <dgm:prSet phldrT="[Text]"/>
      <dgm:spPr/>
      <dgm:t>
        <a:bodyPr/>
        <a:lstStyle/>
        <a:p>
          <a:r>
            <a:rPr lang="en-US" dirty="0" smtClean="0"/>
            <a:t>Program</a:t>
          </a:r>
          <a:endParaRPr lang="en-US" dirty="0"/>
        </a:p>
      </dgm:t>
    </dgm:pt>
    <dgm:pt modelId="{12016886-8E51-4F4A-A525-731DD9CBEC02}" type="parTrans" cxnId="{3B9C8BC8-1DAB-4EFE-8663-9B7C6CB97A8C}">
      <dgm:prSet/>
      <dgm:spPr/>
      <dgm:t>
        <a:bodyPr/>
        <a:lstStyle/>
        <a:p>
          <a:endParaRPr lang="en-US"/>
        </a:p>
      </dgm:t>
    </dgm:pt>
    <dgm:pt modelId="{121A821A-4852-4A59-8233-405F30AFFF68}" type="sibTrans" cxnId="{3B9C8BC8-1DAB-4EFE-8663-9B7C6CB97A8C}">
      <dgm:prSet/>
      <dgm:spPr/>
      <dgm:t>
        <a:bodyPr/>
        <a:lstStyle/>
        <a:p>
          <a:endParaRPr lang="en-US"/>
        </a:p>
      </dgm:t>
    </dgm:pt>
    <dgm:pt modelId="{5DEB7D1E-DCB2-4527-8284-0E7F824FF18B}">
      <dgm:prSet phldrT="[Text]"/>
      <dgm:spPr/>
      <dgm:t>
        <a:bodyPr/>
        <a:lstStyle/>
        <a:p>
          <a:r>
            <a:rPr lang="en-US" dirty="0" smtClean="0"/>
            <a:t>Routine</a:t>
          </a:r>
          <a:endParaRPr lang="en-US" dirty="0"/>
        </a:p>
      </dgm:t>
    </dgm:pt>
    <dgm:pt modelId="{4618F95C-E099-40A0-92A8-D93C939FE78A}" type="parTrans" cxnId="{DD96BE47-24CA-41B4-9D26-A95A7A7E8DD4}">
      <dgm:prSet/>
      <dgm:spPr/>
      <dgm:t>
        <a:bodyPr/>
        <a:lstStyle/>
        <a:p>
          <a:endParaRPr lang="en-US"/>
        </a:p>
      </dgm:t>
    </dgm:pt>
    <dgm:pt modelId="{71D58B17-1779-438A-AD93-76AA8E295E49}" type="sibTrans" cxnId="{DD96BE47-24CA-41B4-9D26-A95A7A7E8DD4}">
      <dgm:prSet/>
      <dgm:spPr/>
      <dgm:t>
        <a:bodyPr/>
        <a:lstStyle/>
        <a:p>
          <a:endParaRPr lang="en-US"/>
        </a:p>
      </dgm:t>
    </dgm:pt>
    <dgm:pt modelId="{1354D990-35E8-46B6-9EDA-065650A85D90}">
      <dgm:prSet phldrT="[Text]"/>
      <dgm:spPr/>
      <dgm:t>
        <a:bodyPr/>
        <a:lstStyle/>
        <a:p>
          <a:r>
            <a:rPr lang="en-US" dirty="0" smtClean="0"/>
            <a:t>Formal</a:t>
          </a:r>
          <a:endParaRPr lang="en-US" dirty="0"/>
        </a:p>
      </dgm:t>
    </dgm:pt>
    <dgm:pt modelId="{ECB82847-F2AA-42AF-BF75-8F54323CDF53}" type="parTrans" cxnId="{DEBED622-C07F-4218-917F-475BB2FFC696}">
      <dgm:prSet/>
      <dgm:spPr/>
      <dgm:t>
        <a:bodyPr/>
        <a:lstStyle/>
        <a:p>
          <a:endParaRPr lang="en-US"/>
        </a:p>
      </dgm:t>
    </dgm:pt>
    <dgm:pt modelId="{E373062B-8802-40C9-8D93-7FFBD526F9F5}" type="sibTrans" cxnId="{DEBED622-C07F-4218-917F-475BB2FFC696}">
      <dgm:prSet/>
      <dgm:spPr/>
      <dgm:t>
        <a:bodyPr/>
        <a:lstStyle/>
        <a:p>
          <a:endParaRPr lang="en-US"/>
        </a:p>
      </dgm:t>
    </dgm:pt>
    <dgm:pt modelId="{F939F0A3-94B3-4903-B120-171E2E7291AA}">
      <dgm:prSet phldrT="[Text]"/>
      <dgm:spPr/>
      <dgm:t>
        <a:bodyPr/>
        <a:lstStyle/>
        <a:p>
          <a:r>
            <a:rPr lang="en-US" dirty="0" smtClean="0"/>
            <a:t>Policy</a:t>
          </a:r>
          <a:endParaRPr lang="en-US" dirty="0"/>
        </a:p>
      </dgm:t>
    </dgm:pt>
    <dgm:pt modelId="{B455218B-9D9A-4083-9FC3-B8C5D62B4ED8}" type="parTrans" cxnId="{76049E49-C863-463E-9185-892FCC3B9520}">
      <dgm:prSet/>
      <dgm:spPr/>
      <dgm:t>
        <a:bodyPr/>
        <a:lstStyle/>
        <a:p>
          <a:endParaRPr lang="en-US"/>
        </a:p>
      </dgm:t>
    </dgm:pt>
    <dgm:pt modelId="{8C889484-F223-434B-89C5-4BFD982D5AA5}" type="sibTrans" cxnId="{76049E49-C863-463E-9185-892FCC3B9520}">
      <dgm:prSet/>
      <dgm:spPr/>
      <dgm:t>
        <a:bodyPr/>
        <a:lstStyle/>
        <a:p>
          <a:endParaRPr lang="en-US"/>
        </a:p>
      </dgm:t>
    </dgm:pt>
    <dgm:pt modelId="{6266D016-6EFE-487A-B64F-299B7949C0E4}">
      <dgm:prSet phldrT="[Text]"/>
      <dgm:spPr/>
      <dgm:t>
        <a:bodyPr/>
        <a:lstStyle/>
        <a:p>
          <a:r>
            <a:rPr lang="en-US" dirty="0" smtClean="0"/>
            <a:t>Group</a:t>
          </a:r>
          <a:endParaRPr lang="en-US" dirty="0"/>
        </a:p>
      </dgm:t>
    </dgm:pt>
    <dgm:pt modelId="{6DABB287-1F6D-4781-B41F-AFB7C886CF11}" type="parTrans" cxnId="{B0BD7624-4421-4C67-91C9-0D03477522D8}">
      <dgm:prSet/>
      <dgm:spPr/>
      <dgm:t>
        <a:bodyPr/>
        <a:lstStyle/>
        <a:p>
          <a:endParaRPr lang="en-US"/>
        </a:p>
      </dgm:t>
    </dgm:pt>
    <dgm:pt modelId="{A1FB4D55-B6E2-4D66-BBCD-7289F77E1495}" type="sibTrans" cxnId="{B0BD7624-4421-4C67-91C9-0D03477522D8}">
      <dgm:prSet/>
      <dgm:spPr/>
      <dgm:t>
        <a:bodyPr/>
        <a:lstStyle/>
        <a:p>
          <a:endParaRPr lang="en-US"/>
        </a:p>
      </dgm:t>
    </dgm:pt>
    <dgm:pt modelId="{A1ADBCA1-D0D2-4B2E-BA7B-3CE8369D00EE}" type="pres">
      <dgm:prSet presAssocID="{6B5D5743-F75E-4D0F-9C78-B2B3B6BA4E6A}" presName="Name0" presStyleCnt="0">
        <dgm:presLayoutVars>
          <dgm:chMax val="7"/>
          <dgm:dir/>
          <dgm:resizeHandles val="exact"/>
        </dgm:presLayoutVars>
      </dgm:prSet>
      <dgm:spPr/>
    </dgm:pt>
    <dgm:pt modelId="{43483782-E249-4DD3-99E6-2468EA0A39AD}" type="pres">
      <dgm:prSet presAssocID="{6B5D5743-F75E-4D0F-9C78-B2B3B6BA4E6A}" presName="ellipse1" presStyleLbl="ven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55C8B2-E80D-41D8-837B-A41D7BE48F0F}" type="pres">
      <dgm:prSet presAssocID="{6B5D5743-F75E-4D0F-9C78-B2B3B6BA4E6A}" presName="ellipse2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73B4AC-B11C-4193-8AC5-A0D3D86345D2}" type="pres">
      <dgm:prSet presAssocID="{6B5D5743-F75E-4D0F-9C78-B2B3B6BA4E6A}" presName="ellipse3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1AD865-678C-49FC-8CDF-F2F3277ACEEC}" type="pres">
      <dgm:prSet presAssocID="{6B5D5743-F75E-4D0F-9C78-B2B3B6BA4E6A}" presName="ellipse4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6E5AFD-8335-40D9-88DA-13F511066783}" type="pres">
      <dgm:prSet presAssocID="{6B5D5743-F75E-4D0F-9C78-B2B3B6BA4E6A}" presName="ellipse5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BF429D-EF86-45F0-BC5C-FE4DE45D583A}" type="presOf" srcId="{F939F0A3-94B3-4903-B120-171E2E7291AA}" destId="{AB6E5AFD-8335-40D9-88DA-13F511066783}" srcOrd="0" destOrd="0" presId="urn:microsoft.com/office/officeart/2005/8/layout/rings+Icon"/>
    <dgm:cxn modelId="{C38AFCE0-842D-480A-9123-EE038771781C}" type="presOf" srcId="{6266D016-6EFE-487A-B64F-299B7949C0E4}" destId="{AA1AD865-678C-49FC-8CDF-F2F3277ACEEC}" srcOrd="0" destOrd="0" presId="urn:microsoft.com/office/officeart/2005/8/layout/rings+Icon"/>
    <dgm:cxn modelId="{B0BD7624-4421-4C67-91C9-0D03477522D8}" srcId="{6B5D5743-F75E-4D0F-9C78-B2B3B6BA4E6A}" destId="{6266D016-6EFE-487A-B64F-299B7949C0E4}" srcOrd="3" destOrd="0" parTransId="{6DABB287-1F6D-4781-B41F-AFB7C886CF11}" sibTransId="{A1FB4D55-B6E2-4D66-BBCD-7289F77E1495}"/>
    <dgm:cxn modelId="{CE8AC2A0-6C1B-4749-AC45-0F5548FB352D}" type="presOf" srcId="{6B5D5743-F75E-4D0F-9C78-B2B3B6BA4E6A}" destId="{A1ADBCA1-D0D2-4B2E-BA7B-3CE8369D00EE}" srcOrd="0" destOrd="0" presId="urn:microsoft.com/office/officeart/2005/8/layout/rings+Icon"/>
    <dgm:cxn modelId="{DEBED622-C07F-4218-917F-475BB2FFC696}" srcId="{6B5D5743-F75E-4D0F-9C78-B2B3B6BA4E6A}" destId="{1354D990-35E8-46B6-9EDA-065650A85D90}" srcOrd="2" destOrd="0" parTransId="{ECB82847-F2AA-42AF-BF75-8F54323CDF53}" sibTransId="{E373062B-8802-40C9-8D93-7FFBD526F9F5}"/>
    <dgm:cxn modelId="{0CA67A57-0133-4D05-8584-6DB2520DBD8B}" type="presOf" srcId="{5DEB7D1E-DCB2-4527-8284-0E7F824FF18B}" destId="{DE55C8B2-E80D-41D8-837B-A41D7BE48F0F}" srcOrd="0" destOrd="0" presId="urn:microsoft.com/office/officeart/2005/8/layout/rings+Icon"/>
    <dgm:cxn modelId="{DD96BE47-24CA-41B4-9D26-A95A7A7E8DD4}" srcId="{6B5D5743-F75E-4D0F-9C78-B2B3B6BA4E6A}" destId="{5DEB7D1E-DCB2-4527-8284-0E7F824FF18B}" srcOrd="1" destOrd="0" parTransId="{4618F95C-E099-40A0-92A8-D93C939FE78A}" sibTransId="{71D58B17-1779-438A-AD93-76AA8E295E49}"/>
    <dgm:cxn modelId="{3B9C8BC8-1DAB-4EFE-8663-9B7C6CB97A8C}" srcId="{6B5D5743-F75E-4D0F-9C78-B2B3B6BA4E6A}" destId="{C1619CD1-3293-4A8D-AAF6-C35F9CB77151}" srcOrd="0" destOrd="0" parTransId="{12016886-8E51-4F4A-A525-731DD9CBEC02}" sibTransId="{121A821A-4852-4A59-8233-405F30AFFF68}"/>
    <dgm:cxn modelId="{76049E49-C863-463E-9185-892FCC3B9520}" srcId="{6B5D5743-F75E-4D0F-9C78-B2B3B6BA4E6A}" destId="{F939F0A3-94B3-4903-B120-171E2E7291AA}" srcOrd="4" destOrd="0" parTransId="{B455218B-9D9A-4083-9FC3-B8C5D62B4ED8}" sibTransId="{8C889484-F223-434B-89C5-4BFD982D5AA5}"/>
    <dgm:cxn modelId="{54088986-AAAD-43A4-B07E-3B495BD1A439}" type="presOf" srcId="{1354D990-35E8-46B6-9EDA-065650A85D90}" destId="{C873B4AC-B11C-4193-8AC5-A0D3D86345D2}" srcOrd="0" destOrd="0" presId="urn:microsoft.com/office/officeart/2005/8/layout/rings+Icon"/>
    <dgm:cxn modelId="{DCAAA8D1-CDB0-4DC2-9DCB-C1AD0EE5894C}" type="presOf" srcId="{C1619CD1-3293-4A8D-AAF6-C35F9CB77151}" destId="{43483782-E249-4DD3-99E6-2468EA0A39AD}" srcOrd="0" destOrd="0" presId="urn:microsoft.com/office/officeart/2005/8/layout/rings+Icon"/>
    <dgm:cxn modelId="{AB7F26F9-6CE7-434A-B337-EA1E96B49343}" type="presParOf" srcId="{A1ADBCA1-D0D2-4B2E-BA7B-3CE8369D00EE}" destId="{43483782-E249-4DD3-99E6-2468EA0A39AD}" srcOrd="0" destOrd="0" presId="urn:microsoft.com/office/officeart/2005/8/layout/rings+Icon"/>
    <dgm:cxn modelId="{2624EF33-E1C3-4B32-82BF-5E66B77C3866}" type="presParOf" srcId="{A1ADBCA1-D0D2-4B2E-BA7B-3CE8369D00EE}" destId="{DE55C8B2-E80D-41D8-837B-A41D7BE48F0F}" srcOrd="1" destOrd="0" presId="urn:microsoft.com/office/officeart/2005/8/layout/rings+Icon"/>
    <dgm:cxn modelId="{3CB4A50C-26ED-415F-B407-BB40AB66C5D6}" type="presParOf" srcId="{A1ADBCA1-D0D2-4B2E-BA7B-3CE8369D00EE}" destId="{C873B4AC-B11C-4193-8AC5-A0D3D86345D2}" srcOrd="2" destOrd="0" presId="urn:microsoft.com/office/officeart/2005/8/layout/rings+Icon"/>
    <dgm:cxn modelId="{63243B04-5854-4F78-866A-473ECE139AA7}" type="presParOf" srcId="{A1ADBCA1-D0D2-4B2E-BA7B-3CE8369D00EE}" destId="{AA1AD865-678C-49FC-8CDF-F2F3277ACEEC}" srcOrd="3" destOrd="0" presId="urn:microsoft.com/office/officeart/2005/8/layout/rings+Icon"/>
    <dgm:cxn modelId="{889D79CB-8DD2-4D2B-A7E7-39A329C7E24F}" type="presParOf" srcId="{A1ADBCA1-D0D2-4B2E-BA7B-3CE8369D00EE}" destId="{AB6E5AFD-8335-40D9-88DA-13F511066783}" srcOrd="4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D5F2BD0-5FEA-4F99-9BDC-7BE3121D2FB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312CD1-681A-4D51-BBE8-F9EFD9086E43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Identifying</a:t>
          </a:r>
          <a:endParaRPr lang="en-US" dirty="0"/>
        </a:p>
      </dgm:t>
    </dgm:pt>
    <dgm:pt modelId="{A6B4D200-D7F9-4EC9-BDE0-FCC6083E7938}" type="parTrans" cxnId="{1CFB3E1C-7643-47F0-9598-8999A17BC912}">
      <dgm:prSet/>
      <dgm:spPr/>
      <dgm:t>
        <a:bodyPr/>
        <a:lstStyle/>
        <a:p>
          <a:endParaRPr lang="en-US"/>
        </a:p>
      </dgm:t>
    </dgm:pt>
    <dgm:pt modelId="{91C32256-3F88-4106-B0DA-3E9155AADF37}" type="sibTrans" cxnId="{1CFB3E1C-7643-47F0-9598-8999A17BC912}">
      <dgm:prSet/>
      <dgm:spPr/>
      <dgm:t>
        <a:bodyPr/>
        <a:lstStyle/>
        <a:p>
          <a:endParaRPr lang="en-US"/>
        </a:p>
      </dgm:t>
    </dgm:pt>
    <dgm:pt modelId="{CDAAB242-F1EF-4FD4-BFA7-66DC77EF86E3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Analysing</a:t>
          </a:r>
          <a:endParaRPr lang="en-US" dirty="0"/>
        </a:p>
      </dgm:t>
    </dgm:pt>
    <dgm:pt modelId="{124040E0-9A25-4D79-8680-093CA9AD1CC0}" type="parTrans" cxnId="{77227078-F296-427F-A6D1-CB44FBBBA23C}">
      <dgm:prSet/>
      <dgm:spPr/>
      <dgm:t>
        <a:bodyPr/>
        <a:lstStyle/>
        <a:p>
          <a:endParaRPr lang="en-US"/>
        </a:p>
      </dgm:t>
    </dgm:pt>
    <dgm:pt modelId="{5F13224C-4571-4531-A75E-3FCE9EBDB63C}" type="sibTrans" cxnId="{77227078-F296-427F-A6D1-CB44FBBBA23C}">
      <dgm:prSet/>
      <dgm:spPr/>
      <dgm:t>
        <a:bodyPr/>
        <a:lstStyle/>
        <a:p>
          <a:endParaRPr lang="en-US"/>
        </a:p>
      </dgm:t>
    </dgm:pt>
    <dgm:pt modelId="{6F1C1FA8-6169-428D-A50F-ADFC4C004E26}">
      <dgm:prSet phldrT="[Text]"/>
      <dgm:spPr/>
      <dgm:t>
        <a:bodyPr/>
        <a:lstStyle/>
        <a:p>
          <a:r>
            <a:rPr lang="en-US" dirty="0" smtClean="0"/>
            <a:t>Developing </a:t>
          </a:r>
          <a:endParaRPr lang="en-US" dirty="0"/>
        </a:p>
      </dgm:t>
    </dgm:pt>
    <dgm:pt modelId="{99EE0707-2CDD-4BFE-B441-8FEB1ABF65E3}" type="parTrans" cxnId="{2AD7E457-FF75-48A6-AD06-DFD17FAD1666}">
      <dgm:prSet/>
      <dgm:spPr/>
      <dgm:t>
        <a:bodyPr/>
        <a:lstStyle/>
        <a:p>
          <a:endParaRPr lang="en-US"/>
        </a:p>
      </dgm:t>
    </dgm:pt>
    <dgm:pt modelId="{D78F1C35-31E1-402B-AD53-F747D72C7FDF}" type="sibTrans" cxnId="{2AD7E457-FF75-48A6-AD06-DFD17FAD1666}">
      <dgm:prSet/>
      <dgm:spPr/>
      <dgm:t>
        <a:bodyPr/>
        <a:lstStyle/>
        <a:p>
          <a:endParaRPr lang="en-US"/>
        </a:p>
      </dgm:t>
    </dgm:pt>
    <dgm:pt modelId="{CA85C11E-0D49-4E84-8A59-B9A4D35790FA}">
      <dgm:prSet phldrT="[Text]"/>
      <dgm:spPr/>
      <dgm:t>
        <a:bodyPr/>
        <a:lstStyle/>
        <a:p>
          <a:r>
            <a:rPr lang="en-US" dirty="0" smtClean="0"/>
            <a:t>Evaluation</a:t>
          </a:r>
          <a:endParaRPr lang="en-US" dirty="0"/>
        </a:p>
      </dgm:t>
    </dgm:pt>
    <dgm:pt modelId="{5F808453-209A-4FF6-9A0D-1AA19F31D8CA}" type="parTrans" cxnId="{C3D0B7EC-3C3B-4CFF-98DB-E73AE8DC1A97}">
      <dgm:prSet/>
      <dgm:spPr/>
      <dgm:t>
        <a:bodyPr/>
        <a:lstStyle/>
        <a:p>
          <a:endParaRPr lang="en-US"/>
        </a:p>
      </dgm:t>
    </dgm:pt>
    <dgm:pt modelId="{5A88CFDB-01FF-4F94-AF88-182D1DAF9D04}" type="sibTrans" cxnId="{C3D0B7EC-3C3B-4CFF-98DB-E73AE8DC1A97}">
      <dgm:prSet/>
      <dgm:spPr/>
      <dgm:t>
        <a:bodyPr/>
        <a:lstStyle/>
        <a:p>
          <a:endParaRPr lang="en-US"/>
        </a:p>
      </dgm:t>
    </dgm:pt>
    <dgm:pt modelId="{518C513D-14B0-4867-A8EC-952E485BF289}">
      <dgm:prSet phldrT="[Text]"/>
      <dgm:spPr/>
      <dgm:t>
        <a:bodyPr/>
        <a:lstStyle/>
        <a:p>
          <a:r>
            <a:rPr lang="en-US" dirty="0" smtClean="0"/>
            <a:t>Selection</a:t>
          </a:r>
          <a:endParaRPr lang="en-US" dirty="0"/>
        </a:p>
      </dgm:t>
    </dgm:pt>
    <dgm:pt modelId="{6C71333D-FB8B-435A-91A5-CF3DB73272BD}" type="parTrans" cxnId="{81AC0EF1-12E6-4D94-A0EA-49CDF9CDD99C}">
      <dgm:prSet/>
      <dgm:spPr/>
      <dgm:t>
        <a:bodyPr/>
        <a:lstStyle/>
        <a:p>
          <a:endParaRPr lang="en-US"/>
        </a:p>
      </dgm:t>
    </dgm:pt>
    <dgm:pt modelId="{B6ECEEEC-F35E-47CF-BA7E-317CA713AE46}" type="sibTrans" cxnId="{81AC0EF1-12E6-4D94-A0EA-49CDF9CDD99C}">
      <dgm:prSet/>
      <dgm:spPr/>
      <dgm:t>
        <a:bodyPr/>
        <a:lstStyle/>
        <a:p>
          <a:endParaRPr lang="en-US"/>
        </a:p>
      </dgm:t>
    </dgm:pt>
    <dgm:pt modelId="{6F114DBB-B5B2-400E-A852-97BEBD32E2F1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 smtClean="0"/>
            <a:t>Review of Implementation</a:t>
          </a:r>
          <a:endParaRPr lang="en-US" dirty="0"/>
        </a:p>
      </dgm:t>
    </dgm:pt>
    <dgm:pt modelId="{D10873E2-CD46-4A03-9EB9-29CD69714562}" type="parTrans" cxnId="{876D9AA1-9E01-4470-844B-FF78AE01F492}">
      <dgm:prSet/>
      <dgm:spPr/>
      <dgm:t>
        <a:bodyPr/>
        <a:lstStyle/>
        <a:p>
          <a:endParaRPr lang="en-US"/>
        </a:p>
      </dgm:t>
    </dgm:pt>
    <dgm:pt modelId="{6C0623BB-8403-4354-B078-CA74F012BBE1}" type="sibTrans" cxnId="{876D9AA1-9E01-4470-844B-FF78AE01F492}">
      <dgm:prSet/>
      <dgm:spPr/>
      <dgm:t>
        <a:bodyPr/>
        <a:lstStyle/>
        <a:p>
          <a:endParaRPr lang="en-US"/>
        </a:p>
      </dgm:t>
    </dgm:pt>
    <dgm:pt modelId="{5484581B-735F-4569-9B1E-52B25223FF97}">
      <dgm:prSet phldrT="[Text]"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B3109E9A-FCDA-4B26-9F4D-B34250D3B0B1}" type="parTrans" cxnId="{8C998692-26F1-45E2-BF79-57632C1EB4F9}">
      <dgm:prSet/>
      <dgm:spPr/>
      <dgm:t>
        <a:bodyPr/>
        <a:lstStyle/>
        <a:p>
          <a:endParaRPr lang="en-US"/>
        </a:p>
      </dgm:t>
    </dgm:pt>
    <dgm:pt modelId="{743EABA0-AF3A-44D1-83AD-30936112BE0B}" type="sibTrans" cxnId="{8C998692-26F1-45E2-BF79-57632C1EB4F9}">
      <dgm:prSet/>
      <dgm:spPr/>
      <dgm:t>
        <a:bodyPr/>
        <a:lstStyle/>
        <a:p>
          <a:endParaRPr lang="en-US"/>
        </a:p>
      </dgm:t>
    </dgm:pt>
    <dgm:pt modelId="{3059AC6A-2524-4A40-B005-640D354FF883}" type="pres">
      <dgm:prSet presAssocID="{7D5F2BD0-5FEA-4F99-9BDC-7BE3121D2FB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E5705E-69FA-4FF0-A83A-DE3A5D0D7DC8}" type="pres">
      <dgm:prSet presAssocID="{31312CD1-681A-4D51-BBE8-F9EFD9086E43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3DDC64-DE97-4B67-8BE0-00AE6245041E}" type="pres">
      <dgm:prSet presAssocID="{91C32256-3F88-4106-B0DA-3E9155AADF37}" presName="sibTrans" presStyleCnt="0"/>
      <dgm:spPr/>
    </dgm:pt>
    <dgm:pt modelId="{CAB9AB15-9A32-42D8-9788-094A46AFE51A}" type="pres">
      <dgm:prSet presAssocID="{CDAAB242-F1EF-4FD4-BFA7-66DC77EF86E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CA3413-9164-402B-A95F-F697F128916D}" type="pres">
      <dgm:prSet presAssocID="{5F13224C-4571-4531-A75E-3FCE9EBDB63C}" presName="sibTrans" presStyleCnt="0"/>
      <dgm:spPr/>
    </dgm:pt>
    <dgm:pt modelId="{42B3AC09-C97F-40FB-A7A9-9AF82580EC13}" type="pres">
      <dgm:prSet presAssocID="{6F1C1FA8-6169-428D-A50F-ADFC4C004E26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AC308-C8A9-4A1E-972D-FE6FFE0E6984}" type="pres">
      <dgm:prSet presAssocID="{D78F1C35-31E1-402B-AD53-F747D72C7FDF}" presName="sibTrans" presStyleCnt="0"/>
      <dgm:spPr/>
    </dgm:pt>
    <dgm:pt modelId="{80D1445B-096A-4D4C-876A-80C79CCF5B68}" type="pres">
      <dgm:prSet presAssocID="{CA85C11E-0D49-4E84-8A59-B9A4D35790FA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E705EC-B0DB-4ECB-BAC0-520BEB959FB4}" type="pres">
      <dgm:prSet presAssocID="{5A88CFDB-01FF-4F94-AF88-182D1DAF9D04}" presName="sibTrans" presStyleCnt="0"/>
      <dgm:spPr/>
    </dgm:pt>
    <dgm:pt modelId="{4A5F6EDD-EC37-4D45-A165-B05B31D824F0}" type="pres">
      <dgm:prSet presAssocID="{518C513D-14B0-4867-A8EC-952E485BF289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7BFA01-5D67-4FAD-BB2F-713300E0AF37}" type="pres">
      <dgm:prSet presAssocID="{B6ECEEEC-F35E-47CF-BA7E-317CA713AE46}" presName="sibTrans" presStyleCnt="0"/>
      <dgm:spPr/>
    </dgm:pt>
    <dgm:pt modelId="{E229D04E-8A65-4F36-A453-92F31E032F43}" type="pres">
      <dgm:prSet presAssocID="{5484581B-735F-4569-9B1E-52B25223FF97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3B1BD4-B8FB-4730-A3E6-FA952FF916BF}" type="pres">
      <dgm:prSet presAssocID="{743EABA0-AF3A-44D1-83AD-30936112BE0B}" presName="sibTrans" presStyleCnt="0"/>
      <dgm:spPr/>
    </dgm:pt>
    <dgm:pt modelId="{C2816B9B-39BE-46AC-93DA-C4EC67977423}" type="pres">
      <dgm:prSet presAssocID="{6F114DBB-B5B2-400E-A852-97BEBD32E2F1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D0B7EC-3C3B-4CFF-98DB-E73AE8DC1A97}" srcId="{7D5F2BD0-5FEA-4F99-9BDC-7BE3121D2FB6}" destId="{CA85C11E-0D49-4E84-8A59-B9A4D35790FA}" srcOrd="3" destOrd="0" parTransId="{5F808453-209A-4FF6-9A0D-1AA19F31D8CA}" sibTransId="{5A88CFDB-01FF-4F94-AF88-182D1DAF9D04}"/>
    <dgm:cxn modelId="{0D715CBB-7437-4F3C-8E7B-EDAB210C0CA7}" type="presOf" srcId="{6F114DBB-B5B2-400E-A852-97BEBD32E2F1}" destId="{C2816B9B-39BE-46AC-93DA-C4EC67977423}" srcOrd="0" destOrd="0" presId="urn:microsoft.com/office/officeart/2005/8/layout/default"/>
    <dgm:cxn modelId="{D95ADBE7-6ED3-4EEF-9090-08A8120F1411}" type="presOf" srcId="{CA85C11E-0D49-4E84-8A59-B9A4D35790FA}" destId="{80D1445B-096A-4D4C-876A-80C79CCF5B68}" srcOrd="0" destOrd="0" presId="urn:microsoft.com/office/officeart/2005/8/layout/default"/>
    <dgm:cxn modelId="{8C998692-26F1-45E2-BF79-57632C1EB4F9}" srcId="{7D5F2BD0-5FEA-4F99-9BDC-7BE3121D2FB6}" destId="{5484581B-735F-4569-9B1E-52B25223FF97}" srcOrd="5" destOrd="0" parTransId="{B3109E9A-FCDA-4B26-9F4D-B34250D3B0B1}" sibTransId="{743EABA0-AF3A-44D1-83AD-30936112BE0B}"/>
    <dgm:cxn modelId="{5951FC34-8102-46AA-9C3A-5D4BD1D205A3}" type="presOf" srcId="{7D5F2BD0-5FEA-4F99-9BDC-7BE3121D2FB6}" destId="{3059AC6A-2524-4A40-B005-640D354FF883}" srcOrd="0" destOrd="0" presId="urn:microsoft.com/office/officeart/2005/8/layout/default"/>
    <dgm:cxn modelId="{C8362842-57FA-491B-A77E-4A0F25B04219}" type="presOf" srcId="{6F1C1FA8-6169-428D-A50F-ADFC4C004E26}" destId="{42B3AC09-C97F-40FB-A7A9-9AF82580EC13}" srcOrd="0" destOrd="0" presId="urn:microsoft.com/office/officeart/2005/8/layout/default"/>
    <dgm:cxn modelId="{2AD7E457-FF75-48A6-AD06-DFD17FAD1666}" srcId="{7D5F2BD0-5FEA-4F99-9BDC-7BE3121D2FB6}" destId="{6F1C1FA8-6169-428D-A50F-ADFC4C004E26}" srcOrd="2" destOrd="0" parTransId="{99EE0707-2CDD-4BFE-B441-8FEB1ABF65E3}" sibTransId="{D78F1C35-31E1-402B-AD53-F747D72C7FDF}"/>
    <dgm:cxn modelId="{351D0429-6207-4FEA-980F-7DBE900734BB}" type="presOf" srcId="{518C513D-14B0-4867-A8EC-952E485BF289}" destId="{4A5F6EDD-EC37-4D45-A165-B05B31D824F0}" srcOrd="0" destOrd="0" presId="urn:microsoft.com/office/officeart/2005/8/layout/default"/>
    <dgm:cxn modelId="{77227078-F296-427F-A6D1-CB44FBBBA23C}" srcId="{7D5F2BD0-5FEA-4F99-9BDC-7BE3121D2FB6}" destId="{CDAAB242-F1EF-4FD4-BFA7-66DC77EF86E3}" srcOrd="1" destOrd="0" parTransId="{124040E0-9A25-4D79-8680-093CA9AD1CC0}" sibTransId="{5F13224C-4571-4531-A75E-3FCE9EBDB63C}"/>
    <dgm:cxn modelId="{876D9AA1-9E01-4470-844B-FF78AE01F492}" srcId="{7D5F2BD0-5FEA-4F99-9BDC-7BE3121D2FB6}" destId="{6F114DBB-B5B2-400E-A852-97BEBD32E2F1}" srcOrd="6" destOrd="0" parTransId="{D10873E2-CD46-4A03-9EB9-29CD69714562}" sibTransId="{6C0623BB-8403-4354-B078-CA74F012BBE1}"/>
    <dgm:cxn modelId="{1B57F681-7381-4000-939A-9D642A53146F}" type="presOf" srcId="{31312CD1-681A-4D51-BBE8-F9EFD9086E43}" destId="{FDE5705E-69FA-4FF0-A83A-DE3A5D0D7DC8}" srcOrd="0" destOrd="0" presId="urn:microsoft.com/office/officeart/2005/8/layout/default"/>
    <dgm:cxn modelId="{EBD05DBB-C4AC-4766-8BA0-BB9C64035ED9}" type="presOf" srcId="{CDAAB242-F1EF-4FD4-BFA7-66DC77EF86E3}" destId="{CAB9AB15-9A32-42D8-9788-094A46AFE51A}" srcOrd="0" destOrd="0" presId="urn:microsoft.com/office/officeart/2005/8/layout/default"/>
    <dgm:cxn modelId="{BF1FBAD8-AE58-4424-BAA5-FC614836E0D1}" type="presOf" srcId="{5484581B-735F-4569-9B1E-52B25223FF97}" destId="{E229D04E-8A65-4F36-A453-92F31E032F43}" srcOrd="0" destOrd="0" presId="urn:microsoft.com/office/officeart/2005/8/layout/default"/>
    <dgm:cxn modelId="{1CFB3E1C-7643-47F0-9598-8999A17BC912}" srcId="{7D5F2BD0-5FEA-4F99-9BDC-7BE3121D2FB6}" destId="{31312CD1-681A-4D51-BBE8-F9EFD9086E43}" srcOrd="0" destOrd="0" parTransId="{A6B4D200-D7F9-4EC9-BDE0-FCC6083E7938}" sibTransId="{91C32256-3F88-4106-B0DA-3E9155AADF37}"/>
    <dgm:cxn modelId="{81AC0EF1-12E6-4D94-A0EA-49CDF9CDD99C}" srcId="{7D5F2BD0-5FEA-4F99-9BDC-7BE3121D2FB6}" destId="{518C513D-14B0-4867-A8EC-952E485BF289}" srcOrd="4" destOrd="0" parTransId="{6C71333D-FB8B-435A-91A5-CF3DB73272BD}" sibTransId="{B6ECEEEC-F35E-47CF-BA7E-317CA713AE46}"/>
    <dgm:cxn modelId="{3A597074-C10D-43EB-88E7-A1DF1DE51495}" type="presParOf" srcId="{3059AC6A-2524-4A40-B005-640D354FF883}" destId="{FDE5705E-69FA-4FF0-A83A-DE3A5D0D7DC8}" srcOrd="0" destOrd="0" presId="urn:microsoft.com/office/officeart/2005/8/layout/default"/>
    <dgm:cxn modelId="{AB01F747-26F5-4A22-833A-2F629E30AF07}" type="presParOf" srcId="{3059AC6A-2524-4A40-B005-640D354FF883}" destId="{173DDC64-DE97-4B67-8BE0-00AE6245041E}" srcOrd="1" destOrd="0" presId="urn:microsoft.com/office/officeart/2005/8/layout/default"/>
    <dgm:cxn modelId="{E5931F2A-3DF8-468E-8D33-7AC31E6F43D5}" type="presParOf" srcId="{3059AC6A-2524-4A40-B005-640D354FF883}" destId="{CAB9AB15-9A32-42D8-9788-094A46AFE51A}" srcOrd="2" destOrd="0" presId="urn:microsoft.com/office/officeart/2005/8/layout/default"/>
    <dgm:cxn modelId="{ABFD9DDC-1F31-4E3D-A2B6-EF51EF57DC89}" type="presParOf" srcId="{3059AC6A-2524-4A40-B005-640D354FF883}" destId="{90CA3413-9164-402B-A95F-F697F128916D}" srcOrd="3" destOrd="0" presId="urn:microsoft.com/office/officeart/2005/8/layout/default"/>
    <dgm:cxn modelId="{327E0BA6-7999-4D5B-A3FC-AE5A60FEA6C1}" type="presParOf" srcId="{3059AC6A-2524-4A40-B005-640D354FF883}" destId="{42B3AC09-C97F-40FB-A7A9-9AF82580EC13}" srcOrd="4" destOrd="0" presId="urn:microsoft.com/office/officeart/2005/8/layout/default"/>
    <dgm:cxn modelId="{1A915520-AF66-416B-83C7-C3FD7BF7E4B4}" type="presParOf" srcId="{3059AC6A-2524-4A40-B005-640D354FF883}" destId="{FE5AC308-C8A9-4A1E-972D-FE6FFE0E6984}" srcOrd="5" destOrd="0" presId="urn:microsoft.com/office/officeart/2005/8/layout/default"/>
    <dgm:cxn modelId="{21DFECD6-9051-40B4-B162-D0EC0112E5DD}" type="presParOf" srcId="{3059AC6A-2524-4A40-B005-640D354FF883}" destId="{80D1445B-096A-4D4C-876A-80C79CCF5B68}" srcOrd="6" destOrd="0" presId="urn:microsoft.com/office/officeart/2005/8/layout/default"/>
    <dgm:cxn modelId="{A2E3E68A-1797-4FAB-A169-5DBED657F8C5}" type="presParOf" srcId="{3059AC6A-2524-4A40-B005-640D354FF883}" destId="{3CE705EC-B0DB-4ECB-BAC0-520BEB959FB4}" srcOrd="7" destOrd="0" presId="urn:microsoft.com/office/officeart/2005/8/layout/default"/>
    <dgm:cxn modelId="{7D4F3D24-5F67-48BA-B15E-0A5556A54204}" type="presParOf" srcId="{3059AC6A-2524-4A40-B005-640D354FF883}" destId="{4A5F6EDD-EC37-4D45-A165-B05B31D824F0}" srcOrd="8" destOrd="0" presId="urn:microsoft.com/office/officeart/2005/8/layout/default"/>
    <dgm:cxn modelId="{6E08ADE2-4C7C-4ABB-9DC0-0D86F24866B1}" type="presParOf" srcId="{3059AC6A-2524-4A40-B005-640D354FF883}" destId="{787BFA01-5D67-4FAD-BB2F-713300E0AF37}" srcOrd="9" destOrd="0" presId="urn:microsoft.com/office/officeart/2005/8/layout/default"/>
    <dgm:cxn modelId="{677675D2-C022-48B1-864C-961DF27040C3}" type="presParOf" srcId="{3059AC6A-2524-4A40-B005-640D354FF883}" destId="{E229D04E-8A65-4F36-A453-92F31E032F43}" srcOrd="10" destOrd="0" presId="urn:microsoft.com/office/officeart/2005/8/layout/default"/>
    <dgm:cxn modelId="{10F73A18-D96E-403D-9DB8-0C5A04FE9EB0}" type="presParOf" srcId="{3059AC6A-2524-4A40-B005-640D354FF883}" destId="{EC3B1BD4-B8FB-4730-A3E6-FA952FF916BF}" srcOrd="11" destOrd="0" presId="urn:microsoft.com/office/officeart/2005/8/layout/default"/>
    <dgm:cxn modelId="{EF87E04D-277B-4E6C-A939-34817B66E74C}" type="presParOf" srcId="{3059AC6A-2524-4A40-B005-640D354FF883}" destId="{C2816B9B-39BE-46AC-93DA-C4EC6797742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FF293E6-4C97-40F0-B17C-316EE4E861B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FF5439-45B6-4CA6-B1F6-1C5974A42C10}">
      <dgm:prSet phldrT="[Text]"/>
      <dgm:spPr>
        <a:solidFill>
          <a:srgbClr val="10C67C"/>
        </a:solidFill>
      </dgm:spPr>
      <dgm:t>
        <a:bodyPr/>
        <a:lstStyle/>
        <a:p>
          <a:r>
            <a:rPr lang="en-US" dirty="0" smtClean="0"/>
            <a:t>Certain</a:t>
          </a:r>
          <a:endParaRPr lang="en-US" dirty="0"/>
        </a:p>
      </dgm:t>
    </dgm:pt>
    <dgm:pt modelId="{5E8D433E-1C47-4D8C-A89F-AD373036F1D8}" type="parTrans" cxnId="{FA7C5BC2-18AE-428D-A28A-2C2C4138959B}">
      <dgm:prSet/>
      <dgm:spPr/>
      <dgm:t>
        <a:bodyPr/>
        <a:lstStyle/>
        <a:p>
          <a:endParaRPr lang="en-US"/>
        </a:p>
      </dgm:t>
    </dgm:pt>
    <dgm:pt modelId="{EDB4FB02-27F5-43C9-B09B-5AD3B602D856}" type="sibTrans" cxnId="{FA7C5BC2-18AE-428D-A28A-2C2C4138959B}">
      <dgm:prSet/>
      <dgm:spPr/>
      <dgm:t>
        <a:bodyPr/>
        <a:lstStyle/>
        <a:p>
          <a:endParaRPr lang="en-US"/>
        </a:p>
      </dgm:t>
    </dgm:pt>
    <dgm:pt modelId="{A1FD9FE3-CB9C-434D-A4F6-339C91D929B1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Uncertain</a:t>
          </a:r>
          <a:endParaRPr lang="en-US" dirty="0"/>
        </a:p>
      </dgm:t>
    </dgm:pt>
    <dgm:pt modelId="{50646450-5BA8-4701-9E5A-59E277F09B12}" type="parTrans" cxnId="{C5C856C4-F945-4690-95B0-8755EE0215D9}">
      <dgm:prSet/>
      <dgm:spPr/>
      <dgm:t>
        <a:bodyPr/>
        <a:lstStyle/>
        <a:p>
          <a:endParaRPr lang="en-US"/>
        </a:p>
      </dgm:t>
    </dgm:pt>
    <dgm:pt modelId="{B57B0D68-C9B0-42A0-92F7-48759352935F}" type="sibTrans" cxnId="{C5C856C4-F945-4690-95B0-8755EE0215D9}">
      <dgm:prSet/>
      <dgm:spPr/>
      <dgm:t>
        <a:bodyPr/>
        <a:lstStyle/>
        <a:p>
          <a:endParaRPr lang="en-US"/>
        </a:p>
      </dgm:t>
    </dgm:pt>
    <dgm:pt modelId="{3037A46B-54A0-4DF2-9802-8F48A32DE961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Risk</a:t>
          </a:r>
          <a:endParaRPr lang="en-US" dirty="0"/>
        </a:p>
      </dgm:t>
    </dgm:pt>
    <dgm:pt modelId="{F36D8DE3-F6DE-4F17-B632-47BA2E1B8567}" type="parTrans" cxnId="{EA5FD353-63C8-4005-9617-601BBE22731F}">
      <dgm:prSet/>
      <dgm:spPr/>
      <dgm:t>
        <a:bodyPr/>
        <a:lstStyle/>
        <a:p>
          <a:endParaRPr lang="en-US"/>
        </a:p>
      </dgm:t>
    </dgm:pt>
    <dgm:pt modelId="{BC77E30F-E45F-46E1-9A72-B0B66F663F2B}" type="sibTrans" cxnId="{EA5FD353-63C8-4005-9617-601BBE22731F}">
      <dgm:prSet/>
      <dgm:spPr/>
      <dgm:t>
        <a:bodyPr/>
        <a:lstStyle/>
        <a:p>
          <a:endParaRPr lang="en-US"/>
        </a:p>
      </dgm:t>
    </dgm:pt>
    <dgm:pt modelId="{4635E689-7673-4D8F-B958-D72B69C847CE}" type="pres">
      <dgm:prSet presAssocID="{2FF293E6-4C97-40F0-B17C-316EE4E861B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72D9FD-2B49-4AD7-807B-B6DEFDBEAA6D}" type="pres">
      <dgm:prSet presAssocID="{05FF5439-45B6-4CA6-B1F6-1C5974A42C1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8C7106-F6D8-44FD-BD17-8C211B04B161}" type="pres">
      <dgm:prSet presAssocID="{EDB4FB02-27F5-43C9-B09B-5AD3B602D856}" presName="sibTrans" presStyleCnt="0"/>
      <dgm:spPr/>
    </dgm:pt>
    <dgm:pt modelId="{2F24EF0B-1437-490B-951A-3A749918D5F8}" type="pres">
      <dgm:prSet presAssocID="{A1FD9FE3-CB9C-434D-A4F6-339C91D929B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1AA1DC-5074-4DD4-91F3-E693EDE86EE0}" type="pres">
      <dgm:prSet presAssocID="{B57B0D68-C9B0-42A0-92F7-48759352935F}" presName="sibTrans" presStyleCnt="0"/>
      <dgm:spPr/>
    </dgm:pt>
    <dgm:pt modelId="{F41B02E8-3910-4AD9-AD08-17AC7C330D34}" type="pres">
      <dgm:prSet presAssocID="{3037A46B-54A0-4DF2-9802-8F48A32DE96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5FD353-63C8-4005-9617-601BBE22731F}" srcId="{2FF293E6-4C97-40F0-B17C-316EE4E861BB}" destId="{3037A46B-54A0-4DF2-9802-8F48A32DE961}" srcOrd="2" destOrd="0" parTransId="{F36D8DE3-F6DE-4F17-B632-47BA2E1B8567}" sibTransId="{BC77E30F-E45F-46E1-9A72-B0B66F663F2B}"/>
    <dgm:cxn modelId="{41CBDE8C-E618-4B92-88D3-C8A4DB681CFE}" type="presOf" srcId="{2FF293E6-4C97-40F0-B17C-316EE4E861BB}" destId="{4635E689-7673-4D8F-B958-D72B69C847CE}" srcOrd="0" destOrd="0" presId="urn:microsoft.com/office/officeart/2005/8/layout/default"/>
    <dgm:cxn modelId="{C5C856C4-F945-4690-95B0-8755EE0215D9}" srcId="{2FF293E6-4C97-40F0-B17C-316EE4E861BB}" destId="{A1FD9FE3-CB9C-434D-A4F6-339C91D929B1}" srcOrd="1" destOrd="0" parTransId="{50646450-5BA8-4701-9E5A-59E277F09B12}" sibTransId="{B57B0D68-C9B0-42A0-92F7-48759352935F}"/>
    <dgm:cxn modelId="{129BFE49-698D-4629-81E5-99F75B69C7FA}" type="presOf" srcId="{A1FD9FE3-CB9C-434D-A4F6-339C91D929B1}" destId="{2F24EF0B-1437-490B-951A-3A749918D5F8}" srcOrd="0" destOrd="0" presId="urn:microsoft.com/office/officeart/2005/8/layout/default"/>
    <dgm:cxn modelId="{6DD437BD-D942-4283-8E46-4BE02F1197EB}" type="presOf" srcId="{3037A46B-54A0-4DF2-9802-8F48A32DE961}" destId="{F41B02E8-3910-4AD9-AD08-17AC7C330D34}" srcOrd="0" destOrd="0" presId="urn:microsoft.com/office/officeart/2005/8/layout/default"/>
    <dgm:cxn modelId="{C3C06F5F-E822-4AD1-89C6-476324F005FA}" type="presOf" srcId="{05FF5439-45B6-4CA6-B1F6-1C5974A42C10}" destId="{6D72D9FD-2B49-4AD7-807B-B6DEFDBEAA6D}" srcOrd="0" destOrd="0" presId="urn:microsoft.com/office/officeart/2005/8/layout/default"/>
    <dgm:cxn modelId="{FA7C5BC2-18AE-428D-A28A-2C2C4138959B}" srcId="{2FF293E6-4C97-40F0-B17C-316EE4E861BB}" destId="{05FF5439-45B6-4CA6-B1F6-1C5974A42C10}" srcOrd="0" destOrd="0" parTransId="{5E8D433E-1C47-4D8C-A89F-AD373036F1D8}" sibTransId="{EDB4FB02-27F5-43C9-B09B-5AD3B602D856}"/>
    <dgm:cxn modelId="{9CD77FC2-79DA-4D9C-8D91-C4DB16599415}" type="presParOf" srcId="{4635E689-7673-4D8F-B958-D72B69C847CE}" destId="{6D72D9FD-2B49-4AD7-807B-B6DEFDBEAA6D}" srcOrd="0" destOrd="0" presId="urn:microsoft.com/office/officeart/2005/8/layout/default"/>
    <dgm:cxn modelId="{59C206D2-89FB-41DB-9A0C-333FA88046D4}" type="presParOf" srcId="{4635E689-7673-4D8F-B958-D72B69C847CE}" destId="{728C7106-F6D8-44FD-BD17-8C211B04B161}" srcOrd="1" destOrd="0" presId="urn:microsoft.com/office/officeart/2005/8/layout/default"/>
    <dgm:cxn modelId="{C062CAB9-9591-4E6A-BF6C-2C3946161091}" type="presParOf" srcId="{4635E689-7673-4D8F-B958-D72B69C847CE}" destId="{2F24EF0B-1437-490B-951A-3A749918D5F8}" srcOrd="2" destOrd="0" presId="urn:microsoft.com/office/officeart/2005/8/layout/default"/>
    <dgm:cxn modelId="{563B9045-F4A9-46B9-9039-6D3BF72D2FD3}" type="presParOf" srcId="{4635E689-7673-4D8F-B958-D72B69C847CE}" destId="{541AA1DC-5074-4DD4-91F3-E693EDE86EE0}" srcOrd="3" destOrd="0" presId="urn:microsoft.com/office/officeart/2005/8/layout/default"/>
    <dgm:cxn modelId="{63B2E172-6A10-45F0-9E16-C98D0D83FD69}" type="presParOf" srcId="{4635E689-7673-4D8F-B958-D72B69C847CE}" destId="{F41B02E8-3910-4AD9-AD08-17AC7C330D3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740132-52F0-4CFD-8011-C50206B98906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3E231E38-7C8D-4D37-9FC2-83FB2160B171}">
      <dgm:prSet phldrT="[Text]"/>
      <dgm:spPr/>
      <dgm:t>
        <a:bodyPr/>
        <a:lstStyle/>
        <a:p>
          <a:r>
            <a:rPr lang="en-US" dirty="0" smtClean="0"/>
            <a:t>Strategic</a:t>
          </a:r>
          <a:endParaRPr lang="en-US" dirty="0"/>
        </a:p>
      </dgm:t>
    </dgm:pt>
    <dgm:pt modelId="{04F3BABB-2C2E-43F0-8CF4-A78D084D3E57}" type="parTrans" cxnId="{66FE99E9-D74F-452D-9FC1-C0F8B76D58EB}">
      <dgm:prSet/>
      <dgm:spPr/>
      <dgm:t>
        <a:bodyPr/>
        <a:lstStyle/>
        <a:p>
          <a:endParaRPr lang="en-US"/>
        </a:p>
      </dgm:t>
    </dgm:pt>
    <dgm:pt modelId="{A3AF399F-E6DE-452E-A43E-0182F16FCC87}" type="sibTrans" cxnId="{66FE99E9-D74F-452D-9FC1-C0F8B76D58EB}">
      <dgm:prSet/>
      <dgm:spPr/>
      <dgm:t>
        <a:bodyPr/>
        <a:lstStyle/>
        <a:p>
          <a:endParaRPr lang="en-US"/>
        </a:p>
      </dgm:t>
    </dgm:pt>
    <dgm:pt modelId="{652FF45E-EF79-4215-874B-28694E4C2AD6}">
      <dgm:prSet phldrT="[Text]"/>
      <dgm:spPr/>
      <dgm:t>
        <a:bodyPr/>
        <a:lstStyle/>
        <a:p>
          <a:r>
            <a:rPr lang="en-US" dirty="0" smtClean="0"/>
            <a:t>Tactical</a:t>
          </a:r>
          <a:endParaRPr lang="en-US" dirty="0"/>
        </a:p>
      </dgm:t>
    </dgm:pt>
    <dgm:pt modelId="{D1B4B25F-B26A-4A0B-8CC9-DB2437C05C6E}" type="parTrans" cxnId="{8CE94CC8-87B7-46B6-87E3-7418179845EE}">
      <dgm:prSet/>
      <dgm:spPr/>
      <dgm:t>
        <a:bodyPr/>
        <a:lstStyle/>
        <a:p>
          <a:endParaRPr lang="en-US"/>
        </a:p>
      </dgm:t>
    </dgm:pt>
    <dgm:pt modelId="{E5F72C66-6AD6-418D-A48A-3A8B781693AA}" type="sibTrans" cxnId="{8CE94CC8-87B7-46B6-87E3-7418179845EE}">
      <dgm:prSet/>
      <dgm:spPr/>
      <dgm:t>
        <a:bodyPr/>
        <a:lstStyle/>
        <a:p>
          <a:endParaRPr lang="en-US"/>
        </a:p>
      </dgm:t>
    </dgm:pt>
    <dgm:pt modelId="{6AB28E31-E093-4A91-AD5D-40ABEA96076C}">
      <dgm:prSet phldrT="[Text]"/>
      <dgm:spPr/>
      <dgm:t>
        <a:bodyPr/>
        <a:lstStyle/>
        <a:p>
          <a:r>
            <a:rPr lang="en-US" dirty="0" smtClean="0"/>
            <a:t>Operational</a:t>
          </a:r>
          <a:endParaRPr lang="en-US" dirty="0"/>
        </a:p>
      </dgm:t>
    </dgm:pt>
    <dgm:pt modelId="{37372F97-3FDA-4043-9BC7-566A22699821}" type="parTrans" cxnId="{B9418086-8BCA-437D-8DDB-E5478A73F8E0}">
      <dgm:prSet/>
      <dgm:spPr/>
      <dgm:t>
        <a:bodyPr/>
        <a:lstStyle/>
        <a:p>
          <a:endParaRPr lang="en-US"/>
        </a:p>
      </dgm:t>
    </dgm:pt>
    <dgm:pt modelId="{C8545FD5-BDF9-4940-B591-E26BB886C7E0}" type="sibTrans" cxnId="{B9418086-8BCA-437D-8DDB-E5478A73F8E0}">
      <dgm:prSet/>
      <dgm:spPr/>
      <dgm:t>
        <a:bodyPr/>
        <a:lstStyle/>
        <a:p>
          <a:endParaRPr lang="en-US"/>
        </a:p>
      </dgm:t>
    </dgm:pt>
    <dgm:pt modelId="{BBCCFD83-3BCD-40C0-AC54-7B1A2BCFB28F}" type="pres">
      <dgm:prSet presAssocID="{83740132-52F0-4CFD-8011-C50206B98906}" presName="compositeShape" presStyleCnt="0">
        <dgm:presLayoutVars>
          <dgm:dir/>
          <dgm:resizeHandles/>
        </dgm:presLayoutVars>
      </dgm:prSet>
      <dgm:spPr/>
    </dgm:pt>
    <dgm:pt modelId="{B3350FD9-4772-43BC-9E2C-E51324D0300F}" type="pres">
      <dgm:prSet presAssocID="{83740132-52F0-4CFD-8011-C50206B98906}" presName="pyramid" presStyleLbl="node1" presStyleIdx="0" presStyleCnt="1"/>
      <dgm:spPr/>
    </dgm:pt>
    <dgm:pt modelId="{544DCB7A-A93B-4B7A-8900-C72DA4DCE381}" type="pres">
      <dgm:prSet presAssocID="{83740132-52F0-4CFD-8011-C50206B98906}" presName="theList" presStyleCnt="0"/>
      <dgm:spPr/>
    </dgm:pt>
    <dgm:pt modelId="{B1618E46-E9E3-4A61-9456-F4F45657132C}" type="pres">
      <dgm:prSet presAssocID="{3E231E38-7C8D-4D37-9FC2-83FB2160B171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9900C2-EBCA-4D21-855D-369FE1EDB44B}" type="pres">
      <dgm:prSet presAssocID="{3E231E38-7C8D-4D37-9FC2-83FB2160B171}" presName="aSpace" presStyleCnt="0"/>
      <dgm:spPr/>
    </dgm:pt>
    <dgm:pt modelId="{98184EF0-F920-4516-9B1B-089E499B232B}" type="pres">
      <dgm:prSet presAssocID="{652FF45E-EF79-4215-874B-28694E4C2AD6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886413-81DD-4249-B111-F8E653B1E539}" type="pres">
      <dgm:prSet presAssocID="{652FF45E-EF79-4215-874B-28694E4C2AD6}" presName="aSpace" presStyleCnt="0"/>
      <dgm:spPr/>
    </dgm:pt>
    <dgm:pt modelId="{BA6E7543-3771-4E6E-9598-B323FC0CAB51}" type="pres">
      <dgm:prSet presAssocID="{6AB28E31-E093-4A91-AD5D-40ABEA96076C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E29DB1-360C-4444-BFDB-6D0D64A0D9ED}" type="pres">
      <dgm:prSet presAssocID="{6AB28E31-E093-4A91-AD5D-40ABEA96076C}" presName="aSpace" presStyleCnt="0"/>
      <dgm:spPr/>
    </dgm:pt>
  </dgm:ptLst>
  <dgm:cxnLst>
    <dgm:cxn modelId="{83A2A156-4E10-4170-962E-D14209E6482A}" type="presOf" srcId="{83740132-52F0-4CFD-8011-C50206B98906}" destId="{BBCCFD83-3BCD-40C0-AC54-7B1A2BCFB28F}" srcOrd="0" destOrd="0" presId="urn:microsoft.com/office/officeart/2005/8/layout/pyramid2"/>
    <dgm:cxn modelId="{BAAB5EB8-2D0B-48D4-9CC3-03360A5BA717}" type="presOf" srcId="{6AB28E31-E093-4A91-AD5D-40ABEA96076C}" destId="{BA6E7543-3771-4E6E-9598-B323FC0CAB51}" srcOrd="0" destOrd="0" presId="urn:microsoft.com/office/officeart/2005/8/layout/pyramid2"/>
    <dgm:cxn modelId="{B7735476-6980-4834-BFF2-6F5124C0B759}" type="presOf" srcId="{3E231E38-7C8D-4D37-9FC2-83FB2160B171}" destId="{B1618E46-E9E3-4A61-9456-F4F45657132C}" srcOrd="0" destOrd="0" presId="urn:microsoft.com/office/officeart/2005/8/layout/pyramid2"/>
    <dgm:cxn modelId="{8CE94CC8-87B7-46B6-87E3-7418179845EE}" srcId="{83740132-52F0-4CFD-8011-C50206B98906}" destId="{652FF45E-EF79-4215-874B-28694E4C2AD6}" srcOrd="1" destOrd="0" parTransId="{D1B4B25F-B26A-4A0B-8CC9-DB2437C05C6E}" sibTransId="{E5F72C66-6AD6-418D-A48A-3A8B781693AA}"/>
    <dgm:cxn modelId="{B9418086-8BCA-437D-8DDB-E5478A73F8E0}" srcId="{83740132-52F0-4CFD-8011-C50206B98906}" destId="{6AB28E31-E093-4A91-AD5D-40ABEA96076C}" srcOrd="2" destOrd="0" parTransId="{37372F97-3FDA-4043-9BC7-566A22699821}" sibTransId="{C8545FD5-BDF9-4940-B591-E26BB886C7E0}"/>
    <dgm:cxn modelId="{1FE8F5C3-8645-4C76-BDD7-6189890B2639}" type="presOf" srcId="{652FF45E-EF79-4215-874B-28694E4C2AD6}" destId="{98184EF0-F920-4516-9B1B-089E499B232B}" srcOrd="0" destOrd="0" presId="urn:microsoft.com/office/officeart/2005/8/layout/pyramid2"/>
    <dgm:cxn modelId="{66FE99E9-D74F-452D-9FC1-C0F8B76D58EB}" srcId="{83740132-52F0-4CFD-8011-C50206B98906}" destId="{3E231E38-7C8D-4D37-9FC2-83FB2160B171}" srcOrd="0" destOrd="0" parTransId="{04F3BABB-2C2E-43F0-8CF4-A78D084D3E57}" sibTransId="{A3AF399F-E6DE-452E-A43E-0182F16FCC87}"/>
    <dgm:cxn modelId="{BD33ACFE-A8CC-4533-A1D7-948A499EA61C}" type="presParOf" srcId="{BBCCFD83-3BCD-40C0-AC54-7B1A2BCFB28F}" destId="{B3350FD9-4772-43BC-9E2C-E51324D0300F}" srcOrd="0" destOrd="0" presId="urn:microsoft.com/office/officeart/2005/8/layout/pyramid2"/>
    <dgm:cxn modelId="{B0CF4D0D-E6FB-477F-A2DE-A47E27790DD3}" type="presParOf" srcId="{BBCCFD83-3BCD-40C0-AC54-7B1A2BCFB28F}" destId="{544DCB7A-A93B-4B7A-8900-C72DA4DCE381}" srcOrd="1" destOrd="0" presId="urn:microsoft.com/office/officeart/2005/8/layout/pyramid2"/>
    <dgm:cxn modelId="{BC45FA94-454C-4FE4-8FDA-4CFECBCF5169}" type="presParOf" srcId="{544DCB7A-A93B-4B7A-8900-C72DA4DCE381}" destId="{B1618E46-E9E3-4A61-9456-F4F45657132C}" srcOrd="0" destOrd="0" presId="urn:microsoft.com/office/officeart/2005/8/layout/pyramid2"/>
    <dgm:cxn modelId="{31AF6F0B-4773-4C11-AB4C-3E27D24049BF}" type="presParOf" srcId="{544DCB7A-A93B-4B7A-8900-C72DA4DCE381}" destId="{E89900C2-EBCA-4D21-855D-369FE1EDB44B}" srcOrd="1" destOrd="0" presId="urn:microsoft.com/office/officeart/2005/8/layout/pyramid2"/>
    <dgm:cxn modelId="{86A7DE89-3F03-4F1A-933B-514353CF4BDC}" type="presParOf" srcId="{544DCB7A-A93B-4B7A-8900-C72DA4DCE381}" destId="{98184EF0-F920-4516-9B1B-089E499B232B}" srcOrd="2" destOrd="0" presId="urn:microsoft.com/office/officeart/2005/8/layout/pyramid2"/>
    <dgm:cxn modelId="{506423A0-7356-4514-B600-C753B88D736F}" type="presParOf" srcId="{544DCB7A-A93B-4B7A-8900-C72DA4DCE381}" destId="{69886413-81DD-4249-B111-F8E653B1E539}" srcOrd="3" destOrd="0" presId="urn:microsoft.com/office/officeart/2005/8/layout/pyramid2"/>
    <dgm:cxn modelId="{A3282065-E42F-454A-848B-1A54134FD6EA}" type="presParOf" srcId="{544DCB7A-A93B-4B7A-8900-C72DA4DCE381}" destId="{BA6E7543-3771-4E6E-9598-B323FC0CAB51}" srcOrd="4" destOrd="0" presId="urn:microsoft.com/office/officeart/2005/8/layout/pyramid2"/>
    <dgm:cxn modelId="{52024E36-B495-4738-9554-537840B2A28D}" type="presParOf" srcId="{544DCB7A-A93B-4B7A-8900-C72DA4DCE381}" destId="{AFE29DB1-360C-4444-BFDB-6D0D64A0D9ED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5811EE-DA88-4C78-B34B-A327D23EDC9F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84B27983-8DD4-405C-9317-B5F7F09E981F}">
      <dgm:prSet phldrT="[Text]"/>
      <dgm:spPr/>
      <dgm:t>
        <a:bodyPr/>
        <a:lstStyle/>
        <a:p>
          <a:r>
            <a:rPr lang="en-US" dirty="0" smtClean="0"/>
            <a:t>Hierarchy</a:t>
          </a:r>
          <a:endParaRPr lang="en-US" dirty="0"/>
        </a:p>
      </dgm:t>
    </dgm:pt>
    <dgm:pt modelId="{89033CBC-935F-44CB-958F-23CAEFFF8D65}" type="parTrans" cxnId="{C6B9D871-C65D-40CE-B1CB-68A5E5FAA5AE}">
      <dgm:prSet/>
      <dgm:spPr/>
      <dgm:t>
        <a:bodyPr/>
        <a:lstStyle/>
        <a:p>
          <a:endParaRPr lang="en-US"/>
        </a:p>
      </dgm:t>
    </dgm:pt>
    <dgm:pt modelId="{2E840950-5D32-4F98-84F8-9F3866035A07}" type="sibTrans" cxnId="{C6B9D871-C65D-40CE-B1CB-68A5E5FAA5AE}">
      <dgm:prSet/>
      <dgm:spPr/>
      <dgm:t>
        <a:bodyPr/>
        <a:lstStyle/>
        <a:p>
          <a:endParaRPr lang="en-US"/>
        </a:p>
      </dgm:t>
    </dgm:pt>
    <dgm:pt modelId="{823AA902-544B-4433-BA33-98461B178ACB}">
      <dgm:prSet phldrT="[Text]"/>
      <dgm:spPr/>
      <dgm:t>
        <a:bodyPr/>
        <a:lstStyle/>
        <a:p>
          <a:r>
            <a:rPr lang="en-US" dirty="0" smtClean="0"/>
            <a:t>Use</a:t>
          </a:r>
          <a:endParaRPr lang="en-US" dirty="0"/>
        </a:p>
      </dgm:t>
    </dgm:pt>
    <dgm:pt modelId="{D2D7FC12-12ED-4E94-AF67-29518E4696E6}" type="parTrans" cxnId="{610AE08B-E2AA-490C-BCEA-BA0D07D9E86C}">
      <dgm:prSet/>
      <dgm:spPr/>
      <dgm:t>
        <a:bodyPr/>
        <a:lstStyle/>
        <a:p>
          <a:endParaRPr lang="en-US"/>
        </a:p>
      </dgm:t>
    </dgm:pt>
    <dgm:pt modelId="{C2BCDE31-3F84-4718-AB33-57495AEB816E}" type="sibTrans" cxnId="{610AE08B-E2AA-490C-BCEA-BA0D07D9E86C}">
      <dgm:prSet/>
      <dgm:spPr/>
      <dgm:t>
        <a:bodyPr/>
        <a:lstStyle/>
        <a:p>
          <a:endParaRPr lang="en-US"/>
        </a:p>
      </dgm:t>
    </dgm:pt>
    <dgm:pt modelId="{9453F6C9-4727-433A-AD01-8AA276C01AC0}">
      <dgm:prSet phldrT="[Text]"/>
      <dgm:spPr/>
      <dgm:t>
        <a:bodyPr/>
        <a:lstStyle/>
        <a:p>
          <a:r>
            <a:rPr lang="en-US" dirty="0" smtClean="0"/>
            <a:t>flexibility</a:t>
          </a:r>
          <a:endParaRPr lang="en-US" dirty="0"/>
        </a:p>
      </dgm:t>
    </dgm:pt>
    <dgm:pt modelId="{C14835A4-520E-472D-B74B-A46ACDD0616F}" type="parTrans" cxnId="{DB49CBF5-56B9-42C3-A086-BCB47EC2A662}">
      <dgm:prSet/>
      <dgm:spPr/>
      <dgm:t>
        <a:bodyPr/>
        <a:lstStyle/>
        <a:p>
          <a:endParaRPr lang="en-US"/>
        </a:p>
      </dgm:t>
    </dgm:pt>
    <dgm:pt modelId="{C072C957-E1F8-4D94-BA01-58CBB477D30E}" type="sibTrans" cxnId="{DB49CBF5-56B9-42C3-A086-BCB47EC2A662}">
      <dgm:prSet/>
      <dgm:spPr/>
      <dgm:t>
        <a:bodyPr/>
        <a:lstStyle/>
        <a:p>
          <a:endParaRPr lang="en-US"/>
        </a:p>
      </dgm:t>
    </dgm:pt>
    <dgm:pt modelId="{2B94BCA5-6E95-4594-91A8-85D294E7FF0E}">
      <dgm:prSet/>
      <dgm:spPr/>
      <dgm:t>
        <a:bodyPr/>
        <a:lstStyle/>
        <a:p>
          <a:r>
            <a:rPr lang="en-US" dirty="0" smtClean="0"/>
            <a:t>Corporate</a:t>
          </a:r>
          <a:endParaRPr lang="en-US" dirty="0"/>
        </a:p>
      </dgm:t>
    </dgm:pt>
    <dgm:pt modelId="{8D427F41-E85D-4C32-BF44-4B668F710B8B}" type="parTrans" cxnId="{9C1A5037-6EB5-46FF-8BFE-367F0E70ED2D}">
      <dgm:prSet/>
      <dgm:spPr/>
      <dgm:t>
        <a:bodyPr/>
        <a:lstStyle/>
        <a:p>
          <a:endParaRPr lang="en-US"/>
        </a:p>
      </dgm:t>
    </dgm:pt>
    <dgm:pt modelId="{EF3B8AE6-FA7D-40E2-99DF-8680DBFB27D2}" type="sibTrans" cxnId="{9C1A5037-6EB5-46FF-8BFE-367F0E70ED2D}">
      <dgm:prSet/>
      <dgm:spPr/>
      <dgm:t>
        <a:bodyPr/>
        <a:lstStyle/>
        <a:p>
          <a:endParaRPr lang="en-US"/>
        </a:p>
      </dgm:t>
    </dgm:pt>
    <dgm:pt modelId="{BCC333DB-42DC-46C8-A815-8F386CB33BFD}">
      <dgm:prSet/>
      <dgm:spPr/>
      <dgm:t>
        <a:bodyPr/>
        <a:lstStyle/>
        <a:p>
          <a:endParaRPr lang="en-US" dirty="0"/>
        </a:p>
      </dgm:t>
    </dgm:pt>
    <dgm:pt modelId="{5C7B2D0E-E1A5-41FD-AF4C-9FF93F50AA10}" type="parTrans" cxnId="{0D9C29B6-BE02-4845-8CF1-2F1ABD9A5C6A}">
      <dgm:prSet/>
      <dgm:spPr/>
      <dgm:t>
        <a:bodyPr/>
        <a:lstStyle/>
        <a:p>
          <a:endParaRPr lang="en-US"/>
        </a:p>
      </dgm:t>
    </dgm:pt>
    <dgm:pt modelId="{0046E40F-D995-4D40-BB02-B35A5877CFEB}" type="sibTrans" cxnId="{0D9C29B6-BE02-4845-8CF1-2F1ABD9A5C6A}">
      <dgm:prSet/>
      <dgm:spPr/>
      <dgm:t>
        <a:bodyPr/>
        <a:lstStyle/>
        <a:p>
          <a:endParaRPr lang="en-US"/>
        </a:p>
      </dgm:t>
    </dgm:pt>
    <dgm:pt modelId="{49DE75B3-9628-4E67-BE4F-CB3502CEEF6A}">
      <dgm:prSet/>
      <dgm:spPr/>
      <dgm:t>
        <a:bodyPr/>
        <a:lstStyle/>
        <a:p>
          <a:r>
            <a:rPr lang="en-US" dirty="0" smtClean="0"/>
            <a:t>Tactical</a:t>
          </a:r>
          <a:endParaRPr lang="en-US" dirty="0"/>
        </a:p>
      </dgm:t>
    </dgm:pt>
    <dgm:pt modelId="{EE88E63A-6CDA-44AF-ABB1-C25413E817BD}" type="parTrans" cxnId="{24B9251E-FAF2-4886-BF0F-57CACACA168C}">
      <dgm:prSet/>
      <dgm:spPr/>
      <dgm:t>
        <a:bodyPr/>
        <a:lstStyle/>
        <a:p>
          <a:endParaRPr lang="en-US"/>
        </a:p>
      </dgm:t>
    </dgm:pt>
    <dgm:pt modelId="{2D412928-DD88-4CC0-9FDE-7BB0D7AC7E1A}" type="sibTrans" cxnId="{24B9251E-FAF2-4886-BF0F-57CACACA168C}">
      <dgm:prSet/>
      <dgm:spPr/>
      <dgm:t>
        <a:bodyPr/>
        <a:lstStyle/>
        <a:p>
          <a:endParaRPr lang="en-US"/>
        </a:p>
      </dgm:t>
    </dgm:pt>
    <dgm:pt modelId="{9B504772-78BB-41F3-AFCA-8D8152DF7CA8}">
      <dgm:prSet/>
      <dgm:spPr/>
      <dgm:t>
        <a:bodyPr/>
        <a:lstStyle/>
        <a:p>
          <a:r>
            <a:rPr lang="en-US" dirty="0" smtClean="0"/>
            <a:t>Operational</a:t>
          </a:r>
          <a:endParaRPr lang="en-US" dirty="0"/>
        </a:p>
      </dgm:t>
    </dgm:pt>
    <dgm:pt modelId="{655A389A-A685-40D1-8182-77E25B77B807}" type="parTrans" cxnId="{0EDF1924-A0BF-4B94-8DB2-586423430DC3}">
      <dgm:prSet/>
      <dgm:spPr/>
      <dgm:t>
        <a:bodyPr/>
        <a:lstStyle/>
        <a:p>
          <a:endParaRPr lang="en-US"/>
        </a:p>
      </dgm:t>
    </dgm:pt>
    <dgm:pt modelId="{00AEA40F-A2B5-41E0-992C-BF3E45EE3373}" type="sibTrans" cxnId="{0EDF1924-A0BF-4B94-8DB2-586423430DC3}">
      <dgm:prSet/>
      <dgm:spPr/>
      <dgm:t>
        <a:bodyPr/>
        <a:lstStyle/>
        <a:p>
          <a:endParaRPr lang="en-US"/>
        </a:p>
      </dgm:t>
    </dgm:pt>
    <dgm:pt modelId="{5C78C8A8-7C4D-4AB2-AFE6-64ECBB2CE626}">
      <dgm:prSet/>
      <dgm:spPr/>
      <dgm:t>
        <a:bodyPr/>
        <a:lstStyle/>
        <a:p>
          <a:r>
            <a:rPr lang="en-US" dirty="0" smtClean="0"/>
            <a:t>Single Use</a:t>
          </a:r>
          <a:endParaRPr lang="en-US" dirty="0"/>
        </a:p>
      </dgm:t>
    </dgm:pt>
    <dgm:pt modelId="{C4ADFA35-704E-4726-9A7A-0F10A23C5F6B}" type="parTrans" cxnId="{3D97D586-F41F-409A-90D5-3D9BD4673762}">
      <dgm:prSet/>
      <dgm:spPr/>
      <dgm:t>
        <a:bodyPr/>
        <a:lstStyle/>
        <a:p>
          <a:endParaRPr lang="en-US"/>
        </a:p>
      </dgm:t>
    </dgm:pt>
    <dgm:pt modelId="{F1E12024-49E7-4D56-8F5C-A5FD89D33A63}" type="sibTrans" cxnId="{3D97D586-F41F-409A-90D5-3D9BD4673762}">
      <dgm:prSet/>
      <dgm:spPr/>
      <dgm:t>
        <a:bodyPr/>
        <a:lstStyle/>
        <a:p>
          <a:endParaRPr lang="en-US"/>
        </a:p>
      </dgm:t>
    </dgm:pt>
    <dgm:pt modelId="{2E206DE3-9B08-45BC-837D-15F4F249AF1A}">
      <dgm:prSet/>
      <dgm:spPr/>
      <dgm:t>
        <a:bodyPr/>
        <a:lstStyle/>
        <a:p>
          <a:r>
            <a:rPr lang="en-US" dirty="0" smtClean="0"/>
            <a:t>Standing Use</a:t>
          </a:r>
          <a:endParaRPr lang="en-US" dirty="0"/>
        </a:p>
      </dgm:t>
    </dgm:pt>
    <dgm:pt modelId="{512DE65D-F7B0-4F40-91B9-D5315775DB0D}" type="parTrans" cxnId="{0208535F-535C-44BC-8BA0-32E8989DA379}">
      <dgm:prSet/>
      <dgm:spPr/>
      <dgm:t>
        <a:bodyPr/>
        <a:lstStyle/>
        <a:p>
          <a:endParaRPr lang="en-US"/>
        </a:p>
      </dgm:t>
    </dgm:pt>
    <dgm:pt modelId="{9B245038-5121-4078-AD4C-363A3E5BAB22}" type="sibTrans" cxnId="{0208535F-535C-44BC-8BA0-32E8989DA379}">
      <dgm:prSet/>
      <dgm:spPr/>
      <dgm:t>
        <a:bodyPr/>
        <a:lstStyle/>
        <a:p>
          <a:endParaRPr lang="en-US"/>
        </a:p>
      </dgm:t>
    </dgm:pt>
    <dgm:pt modelId="{68298D34-D8B0-4EB3-8126-7BFD65EC4B90}">
      <dgm:prSet/>
      <dgm:spPr/>
      <dgm:t>
        <a:bodyPr/>
        <a:lstStyle/>
        <a:p>
          <a:r>
            <a:rPr lang="en-US" dirty="0" smtClean="0"/>
            <a:t>Specific</a:t>
          </a:r>
          <a:endParaRPr lang="en-US" dirty="0"/>
        </a:p>
      </dgm:t>
    </dgm:pt>
    <dgm:pt modelId="{A571AC6B-EC43-4416-B479-1FACB6CD1FBA}" type="parTrans" cxnId="{7BB23E4A-AA93-400E-B08C-7D46554DBA9E}">
      <dgm:prSet/>
      <dgm:spPr/>
      <dgm:t>
        <a:bodyPr/>
        <a:lstStyle/>
        <a:p>
          <a:endParaRPr lang="en-US"/>
        </a:p>
      </dgm:t>
    </dgm:pt>
    <dgm:pt modelId="{9DAD66FC-ECDF-4CD6-A347-0CC9BA15D0D0}" type="sibTrans" cxnId="{7BB23E4A-AA93-400E-B08C-7D46554DBA9E}">
      <dgm:prSet/>
      <dgm:spPr/>
      <dgm:t>
        <a:bodyPr/>
        <a:lstStyle/>
        <a:p>
          <a:endParaRPr lang="en-US"/>
        </a:p>
      </dgm:t>
    </dgm:pt>
    <dgm:pt modelId="{2EAEECD5-96CB-4673-8146-7C1599FEA16B}">
      <dgm:prSet/>
      <dgm:spPr/>
      <dgm:t>
        <a:bodyPr/>
        <a:lstStyle/>
        <a:p>
          <a:r>
            <a:rPr lang="en-US" dirty="0" smtClean="0"/>
            <a:t>Flexible</a:t>
          </a:r>
          <a:endParaRPr lang="en-US" dirty="0"/>
        </a:p>
      </dgm:t>
    </dgm:pt>
    <dgm:pt modelId="{ACB3CDE3-F880-4BD9-83E3-CA3F4C25FAB7}" type="parTrans" cxnId="{1763C0C0-DE84-4700-9CB7-623BD806C269}">
      <dgm:prSet/>
      <dgm:spPr/>
      <dgm:t>
        <a:bodyPr/>
        <a:lstStyle/>
        <a:p>
          <a:endParaRPr lang="en-US"/>
        </a:p>
      </dgm:t>
    </dgm:pt>
    <dgm:pt modelId="{137A3EF1-6974-4A20-B3EF-CDEEAF2E6E24}" type="sibTrans" cxnId="{1763C0C0-DE84-4700-9CB7-623BD806C269}">
      <dgm:prSet/>
      <dgm:spPr/>
      <dgm:t>
        <a:bodyPr/>
        <a:lstStyle/>
        <a:p>
          <a:endParaRPr lang="en-US"/>
        </a:p>
      </dgm:t>
    </dgm:pt>
    <dgm:pt modelId="{879D3C77-9389-494E-BA01-6591E396C131}" type="pres">
      <dgm:prSet presAssocID="{9E5811EE-DA88-4C78-B34B-A327D23EDC9F}" presName="diagram" presStyleCnt="0">
        <dgm:presLayoutVars>
          <dgm:dir/>
          <dgm:animLvl val="lvl"/>
          <dgm:resizeHandles val="exact"/>
        </dgm:presLayoutVars>
      </dgm:prSet>
      <dgm:spPr/>
    </dgm:pt>
    <dgm:pt modelId="{348B65BB-686F-4FE2-9252-14BBBCA7902A}" type="pres">
      <dgm:prSet presAssocID="{84B27983-8DD4-405C-9317-B5F7F09E981F}" presName="compNode" presStyleCnt="0"/>
      <dgm:spPr/>
    </dgm:pt>
    <dgm:pt modelId="{5B26C3AF-18B1-4DDF-A608-BAF000977326}" type="pres">
      <dgm:prSet presAssocID="{84B27983-8DD4-405C-9317-B5F7F09E981F}" presName="childRec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ED6BF8-8A1C-45D0-BCA3-4FF69062C271}" type="pres">
      <dgm:prSet presAssocID="{84B27983-8DD4-405C-9317-B5F7F09E981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E22153-77A3-48D4-9974-208535D81CD6}" type="pres">
      <dgm:prSet presAssocID="{84B27983-8DD4-405C-9317-B5F7F09E981F}" presName="parentRect" presStyleLbl="alignNode1" presStyleIdx="0" presStyleCnt="3"/>
      <dgm:spPr/>
      <dgm:t>
        <a:bodyPr/>
        <a:lstStyle/>
        <a:p>
          <a:endParaRPr lang="en-US"/>
        </a:p>
      </dgm:t>
    </dgm:pt>
    <dgm:pt modelId="{A76EC37D-95EA-4378-A275-D7E5D135B871}" type="pres">
      <dgm:prSet presAssocID="{84B27983-8DD4-405C-9317-B5F7F09E981F}" presName="adorn" presStyleLbl="fgAccFollowNode1" presStyleIdx="0" presStyleCnt="3"/>
      <dgm:spPr/>
    </dgm:pt>
    <dgm:pt modelId="{45264FC3-5794-4984-BDEF-FAF0545CEF6B}" type="pres">
      <dgm:prSet presAssocID="{2E840950-5D32-4F98-84F8-9F3866035A0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1250FA0-C55B-47D5-A5D2-249C4F8D5E25}" type="pres">
      <dgm:prSet presAssocID="{823AA902-544B-4433-BA33-98461B178ACB}" presName="compNode" presStyleCnt="0"/>
      <dgm:spPr/>
    </dgm:pt>
    <dgm:pt modelId="{D019AA4D-EC27-4CA1-94F1-DBFBBF235748}" type="pres">
      <dgm:prSet presAssocID="{823AA902-544B-4433-BA33-98461B178ACB}" presName="childRec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70CDC0-5C77-48AC-8575-735321CA2609}" type="pres">
      <dgm:prSet presAssocID="{823AA902-544B-4433-BA33-98461B178ACB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DA98F1-7C14-4DE7-8074-31B3120FB67E}" type="pres">
      <dgm:prSet presAssocID="{823AA902-544B-4433-BA33-98461B178ACB}" presName="parentRect" presStyleLbl="alignNode1" presStyleIdx="1" presStyleCnt="3"/>
      <dgm:spPr/>
      <dgm:t>
        <a:bodyPr/>
        <a:lstStyle/>
        <a:p>
          <a:endParaRPr lang="en-US"/>
        </a:p>
      </dgm:t>
    </dgm:pt>
    <dgm:pt modelId="{1665DB4E-A9B3-4CCB-971C-5D1BFF4400A7}" type="pres">
      <dgm:prSet presAssocID="{823AA902-544B-4433-BA33-98461B178ACB}" presName="adorn" presStyleLbl="fgAccFollowNode1" presStyleIdx="1" presStyleCnt="3"/>
      <dgm:spPr/>
    </dgm:pt>
    <dgm:pt modelId="{528C1040-DE50-4F2A-A605-7432FC6D1681}" type="pres">
      <dgm:prSet presAssocID="{C2BCDE31-3F84-4718-AB33-57495AEB816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DA89411-6AF8-4905-88BB-26A5A1C595CB}" type="pres">
      <dgm:prSet presAssocID="{9453F6C9-4727-433A-AD01-8AA276C01AC0}" presName="compNode" presStyleCnt="0"/>
      <dgm:spPr/>
    </dgm:pt>
    <dgm:pt modelId="{D25BF517-D99D-4498-94BF-08F9FEF104B8}" type="pres">
      <dgm:prSet presAssocID="{9453F6C9-4727-433A-AD01-8AA276C01AC0}" presName="childRec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C9BC28-3E81-4175-A628-45E45F8C0C7A}" type="pres">
      <dgm:prSet presAssocID="{9453F6C9-4727-433A-AD01-8AA276C01AC0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88903-F48B-44A9-9FC3-FB4F70A06BD3}" type="pres">
      <dgm:prSet presAssocID="{9453F6C9-4727-433A-AD01-8AA276C01AC0}" presName="parentRect" presStyleLbl="alignNode1" presStyleIdx="2" presStyleCnt="3"/>
      <dgm:spPr/>
      <dgm:t>
        <a:bodyPr/>
        <a:lstStyle/>
        <a:p>
          <a:endParaRPr lang="en-US"/>
        </a:p>
      </dgm:t>
    </dgm:pt>
    <dgm:pt modelId="{8E424FB9-7DB2-4212-BE59-DFA1FEAB3D14}" type="pres">
      <dgm:prSet presAssocID="{9453F6C9-4727-433A-AD01-8AA276C01AC0}" presName="adorn" presStyleLbl="fgAccFollowNode1" presStyleIdx="2" presStyleCnt="3"/>
      <dgm:spPr/>
    </dgm:pt>
  </dgm:ptLst>
  <dgm:cxnLst>
    <dgm:cxn modelId="{2E1628A3-1BB5-4E6D-A73D-0821632742AB}" type="presOf" srcId="{9453F6C9-4727-433A-AD01-8AA276C01AC0}" destId="{EEC9BC28-3E81-4175-A628-45E45F8C0C7A}" srcOrd="0" destOrd="0" presId="urn:microsoft.com/office/officeart/2005/8/layout/bList2"/>
    <dgm:cxn modelId="{15D56A31-9A90-4066-8C3A-70D6A3DDC921}" type="presOf" srcId="{823AA902-544B-4433-BA33-98461B178ACB}" destId="{5B70CDC0-5C77-48AC-8575-735321CA2609}" srcOrd="0" destOrd="0" presId="urn:microsoft.com/office/officeart/2005/8/layout/bList2"/>
    <dgm:cxn modelId="{24B9251E-FAF2-4886-BF0F-57CACACA168C}" srcId="{84B27983-8DD4-405C-9317-B5F7F09E981F}" destId="{49DE75B3-9628-4E67-BE4F-CB3502CEEF6A}" srcOrd="1" destOrd="0" parTransId="{EE88E63A-6CDA-44AF-ABB1-C25413E817BD}" sibTransId="{2D412928-DD88-4CC0-9FDE-7BB0D7AC7E1A}"/>
    <dgm:cxn modelId="{448B0E52-817C-4CD5-9F44-014CB96FB54B}" type="presOf" srcId="{49DE75B3-9628-4E67-BE4F-CB3502CEEF6A}" destId="{5B26C3AF-18B1-4DDF-A608-BAF000977326}" srcOrd="0" destOrd="1" presId="urn:microsoft.com/office/officeart/2005/8/layout/bList2"/>
    <dgm:cxn modelId="{3D97D586-F41F-409A-90D5-3D9BD4673762}" srcId="{823AA902-544B-4433-BA33-98461B178ACB}" destId="{5C78C8A8-7C4D-4AB2-AFE6-64ECBB2CE626}" srcOrd="0" destOrd="0" parTransId="{C4ADFA35-704E-4726-9A7A-0F10A23C5F6B}" sibTransId="{F1E12024-49E7-4D56-8F5C-A5FD89D33A63}"/>
    <dgm:cxn modelId="{06558A92-D505-415D-AA5E-824066C0D79E}" type="presOf" srcId="{9B504772-78BB-41F3-AFCA-8D8152DF7CA8}" destId="{5B26C3AF-18B1-4DDF-A608-BAF000977326}" srcOrd="0" destOrd="2" presId="urn:microsoft.com/office/officeart/2005/8/layout/bList2"/>
    <dgm:cxn modelId="{6D031321-B693-4493-98D6-2368BD9A6864}" type="presOf" srcId="{68298D34-D8B0-4EB3-8126-7BFD65EC4B90}" destId="{D25BF517-D99D-4498-94BF-08F9FEF104B8}" srcOrd="0" destOrd="0" presId="urn:microsoft.com/office/officeart/2005/8/layout/bList2"/>
    <dgm:cxn modelId="{5E947ECE-486E-4AB1-8896-5A4C76A2023C}" type="presOf" srcId="{2EAEECD5-96CB-4673-8146-7C1599FEA16B}" destId="{D25BF517-D99D-4498-94BF-08F9FEF104B8}" srcOrd="0" destOrd="1" presId="urn:microsoft.com/office/officeart/2005/8/layout/bList2"/>
    <dgm:cxn modelId="{610AE08B-E2AA-490C-BCEA-BA0D07D9E86C}" srcId="{9E5811EE-DA88-4C78-B34B-A327D23EDC9F}" destId="{823AA902-544B-4433-BA33-98461B178ACB}" srcOrd="1" destOrd="0" parTransId="{D2D7FC12-12ED-4E94-AF67-29518E4696E6}" sibTransId="{C2BCDE31-3F84-4718-AB33-57495AEB816E}"/>
    <dgm:cxn modelId="{B00C5E08-42B2-460B-8DA6-E15B0E94C5C1}" type="presOf" srcId="{2E840950-5D32-4F98-84F8-9F3866035A07}" destId="{45264FC3-5794-4984-BDEF-FAF0545CEF6B}" srcOrd="0" destOrd="0" presId="urn:microsoft.com/office/officeart/2005/8/layout/bList2"/>
    <dgm:cxn modelId="{1543C89E-80DF-4DA6-8520-B81432FBB9B9}" type="presOf" srcId="{BCC333DB-42DC-46C8-A815-8F386CB33BFD}" destId="{5B26C3AF-18B1-4DDF-A608-BAF000977326}" srcOrd="0" destOrd="3" presId="urn:microsoft.com/office/officeart/2005/8/layout/bList2"/>
    <dgm:cxn modelId="{E5B0E629-E81A-4342-BADB-5B7E63E96646}" type="presOf" srcId="{2E206DE3-9B08-45BC-837D-15F4F249AF1A}" destId="{D019AA4D-EC27-4CA1-94F1-DBFBBF235748}" srcOrd="0" destOrd="1" presId="urn:microsoft.com/office/officeart/2005/8/layout/bList2"/>
    <dgm:cxn modelId="{DB49CBF5-56B9-42C3-A086-BCB47EC2A662}" srcId="{9E5811EE-DA88-4C78-B34B-A327D23EDC9F}" destId="{9453F6C9-4727-433A-AD01-8AA276C01AC0}" srcOrd="2" destOrd="0" parTransId="{C14835A4-520E-472D-B74B-A46ACDD0616F}" sibTransId="{C072C957-E1F8-4D94-BA01-58CBB477D30E}"/>
    <dgm:cxn modelId="{0EDF1924-A0BF-4B94-8DB2-586423430DC3}" srcId="{84B27983-8DD4-405C-9317-B5F7F09E981F}" destId="{9B504772-78BB-41F3-AFCA-8D8152DF7CA8}" srcOrd="2" destOrd="0" parTransId="{655A389A-A685-40D1-8182-77E25B77B807}" sibTransId="{00AEA40F-A2B5-41E0-992C-BF3E45EE3373}"/>
    <dgm:cxn modelId="{AC22B280-7783-4DF5-B5EB-F14075428096}" type="presOf" srcId="{C2BCDE31-3F84-4718-AB33-57495AEB816E}" destId="{528C1040-DE50-4F2A-A605-7432FC6D1681}" srcOrd="0" destOrd="0" presId="urn:microsoft.com/office/officeart/2005/8/layout/bList2"/>
    <dgm:cxn modelId="{0208535F-535C-44BC-8BA0-32E8989DA379}" srcId="{823AA902-544B-4433-BA33-98461B178ACB}" destId="{2E206DE3-9B08-45BC-837D-15F4F249AF1A}" srcOrd="1" destOrd="0" parTransId="{512DE65D-F7B0-4F40-91B9-D5315775DB0D}" sibTransId="{9B245038-5121-4078-AD4C-363A3E5BAB22}"/>
    <dgm:cxn modelId="{7BB23E4A-AA93-400E-B08C-7D46554DBA9E}" srcId="{9453F6C9-4727-433A-AD01-8AA276C01AC0}" destId="{68298D34-D8B0-4EB3-8126-7BFD65EC4B90}" srcOrd="0" destOrd="0" parTransId="{A571AC6B-EC43-4416-B479-1FACB6CD1FBA}" sibTransId="{9DAD66FC-ECDF-4CD6-A347-0CC9BA15D0D0}"/>
    <dgm:cxn modelId="{0D9C29B6-BE02-4845-8CF1-2F1ABD9A5C6A}" srcId="{84B27983-8DD4-405C-9317-B5F7F09E981F}" destId="{BCC333DB-42DC-46C8-A815-8F386CB33BFD}" srcOrd="3" destOrd="0" parTransId="{5C7B2D0E-E1A5-41FD-AF4C-9FF93F50AA10}" sibTransId="{0046E40F-D995-4D40-BB02-B35A5877CFEB}"/>
    <dgm:cxn modelId="{CB777BE7-539F-4928-A824-5AA26D5E8D03}" type="presOf" srcId="{9E5811EE-DA88-4C78-B34B-A327D23EDC9F}" destId="{879D3C77-9389-494E-BA01-6591E396C131}" srcOrd="0" destOrd="0" presId="urn:microsoft.com/office/officeart/2005/8/layout/bList2"/>
    <dgm:cxn modelId="{3C18A76D-F108-4849-8BA1-306C8D32832B}" type="presOf" srcId="{9453F6C9-4727-433A-AD01-8AA276C01AC0}" destId="{E7F88903-F48B-44A9-9FC3-FB4F70A06BD3}" srcOrd="1" destOrd="0" presId="urn:microsoft.com/office/officeart/2005/8/layout/bList2"/>
    <dgm:cxn modelId="{DFBBEE25-522F-4E18-A2B4-F709BE866914}" type="presOf" srcId="{823AA902-544B-4433-BA33-98461B178ACB}" destId="{A8DA98F1-7C14-4DE7-8074-31B3120FB67E}" srcOrd="1" destOrd="0" presId="urn:microsoft.com/office/officeart/2005/8/layout/bList2"/>
    <dgm:cxn modelId="{9C1A5037-6EB5-46FF-8BFE-367F0E70ED2D}" srcId="{84B27983-8DD4-405C-9317-B5F7F09E981F}" destId="{2B94BCA5-6E95-4594-91A8-85D294E7FF0E}" srcOrd="0" destOrd="0" parTransId="{8D427F41-E85D-4C32-BF44-4B668F710B8B}" sibTransId="{EF3B8AE6-FA7D-40E2-99DF-8680DBFB27D2}"/>
    <dgm:cxn modelId="{40DEE2E5-DD6E-4470-B4AD-7ADA69A45C79}" type="presOf" srcId="{84B27983-8DD4-405C-9317-B5F7F09E981F}" destId="{B2ED6BF8-8A1C-45D0-BCA3-4FF69062C271}" srcOrd="0" destOrd="0" presId="urn:microsoft.com/office/officeart/2005/8/layout/bList2"/>
    <dgm:cxn modelId="{8BC558BB-E69C-4C6F-8E43-BCA939D5CBC6}" type="presOf" srcId="{84B27983-8DD4-405C-9317-B5F7F09E981F}" destId="{28E22153-77A3-48D4-9974-208535D81CD6}" srcOrd="1" destOrd="0" presId="urn:microsoft.com/office/officeart/2005/8/layout/bList2"/>
    <dgm:cxn modelId="{F0CD4AED-12DE-4A84-9D63-5B247D6DA8D0}" type="presOf" srcId="{5C78C8A8-7C4D-4AB2-AFE6-64ECBB2CE626}" destId="{D019AA4D-EC27-4CA1-94F1-DBFBBF235748}" srcOrd="0" destOrd="0" presId="urn:microsoft.com/office/officeart/2005/8/layout/bList2"/>
    <dgm:cxn modelId="{3B0F55BB-8873-4181-9DCD-64B918CD7B66}" type="presOf" srcId="{2B94BCA5-6E95-4594-91A8-85D294E7FF0E}" destId="{5B26C3AF-18B1-4DDF-A608-BAF000977326}" srcOrd="0" destOrd="0" presId="urn:microsoft.com/office/officeart/2005/8/layout/bList2"/>
    <dgm:cxn modelId="{1763C0C0-DE84-4700-9CB7-623BD806C269}" srcId="{9453F6C9-4727-433A-AD01-8AA276C01AC0}" destId="{2EAEECD5-96CB-4673-8146-7C1599FEA16B}" srcOrd="1" destOrd="0" parTransId="{ACB3CDE3-F880-4BD9-83E3-CA3F4C25FAB7}" sibTransId="{137A3EF1-6974-4A20-B3EF-CDEEAF2E6E24}"/>
    <dgm:cxn modelId="{C6B9D871-C65D-40CE-B1CB-68A5E5FAA5AE}" srcId="{9E5811EE-DA88-4C78-B34B-A327D23EDC9F}" destId="{84B27983-8DD4-405C-9317-B5F7F09E981F}" srcOrd="0" destOrd="0" parTransId="{89033CBC-935F-44CB-958F-23CAEFFF8D65}" sibTransId="{2E840950-5D32-4F98-84F8-9F3866035A07}"/>
    <dgm:cxn modelId="{D8F80F35-F056-422F-8A54-EC724DF1F65F}" type="presParOf" srcId="{879D3C77-9389-494E-BA01-6591E396C131}" destId="{348B65BB-686F-4FE2-9252-14BBBCA7902A}" srcOrd="0" destOrd="0" presId="urn:microsoft.com/office/officeart/2005/8/layout/bList2"/>
    <dgm:cxn modelId="{D1FCC0DE-C7B4-4D1C-95E5-46EFFE39BDF4}" type="presParOf" srcId="{348B65BB-686F-4FE2-9252-14BBBCA7902A}" destId="{5B26C3AF-18B1-4DDF-A608-BAF000977326}" srcOrd="0" destOrd="0" presId="urn:microsoft.com/office/officeart/2005/8/layout/bList2"/>
    <dgm:cxn modelId="{A05CC578-93F6-46FC-A889-A251D877FBEE}" type="presParOf" srcId="{348B65BB-686F-4FE2-9252-14BBBCA7902A}" destId="{B2ED6BF8-8A1C-45D0-BCA3-4FF69062C271}" srcOrd="1" destOrd="0" presId="urn:microsoft.com/office/officeart/2005/8/layout/bList2"/>
    <dgm:cxn modelId="{8828DAF9-872C-4079-9C9C-8A4A72F3BD11}" type="presParOf" srcId="{348B65BB-686F-4FE2-9252-14BBBCA7902A}" destId="{28E22153-77A3-48D4-9974-208535D81CD6}" srcOrd="2" destOrd="0" presId="urn:microsoft.com/office/officeart/2005/8/layout/bList2"/>
    <dgm:cxn modelId="{B7CD925C-24C1-4767-8FAA-165F6A5939E4}" type="presParOf" srcId="{348B65BB-686F-4FE2-9252-14BBBCA7902A}" destId="{A76EC37D-95EA-4378-A275-D7E5D135B871}" srcOrd="3" destOrd="0" presId="urn:microsoft.com/office/officeart/2005/8/layout/bList2"/>
    <dgm:cxn modelId="{694482E2-8E10-4DE2-8A5F-083483A1FF83}" type="presParOf" srcId="{879D3C77-9389-494E-BA01-6591E396C131}" destId="{45264FC3-5794-4984-BDEF-FAF0545CEF6B}" srcOrd="1" destOrd="0" presId="urn:microsoft.com/office/officeart/2005/8/layout/bList2"/>
    <dgm:cxn modelId="{6748C713-0CCB-4E64-8431-6AA0F0CA7FDF}" type="presParOf" srcId="{879D3C77-9389-494E-BA01-6591E396C131}" destId="{81250FA0-C55B-47D5-A5D2-249C4F8D5E25}" srcOrd="2" destOrd="0" presId="urn:microsoft.com/office/officeart/2005/8/layout/bList2"/>
    <dgm:cxn modelId="{FE0D5E93-8C47-472D-821E-F9A28946D7FD}" type="presParOf" srcId="{81250FA0-C55B-47D5-A5D2-249C4F8D5E25}" destId="{D019AA4D-EC27-4CA1-94F1-DBFBBF235748}" srcOrd="0" destOrd="0" presId="urn:microsoft.com/office/officeart/2005/8/layout/bList2"/>
    <dgm:cxn modelId="{EB1B65C2-46F2-4109-8CD2-9C38126B71E4}" type="presParOf" srcId="{81250FA0-C55B-47D5-A5D2-249C4F8D5E25}" destId="{5B70CDC0-5C77-48AC-8575-735321CA2609}" srcOrd="1" destOrd="0" presId="urn:microsoft.com/office/officeart/2005/8/layout/bList2"/>
    <dgm:cxn modelId="{037A1B14-B735-4BF3-B386-B01A3D1C950C}" type="presParOf" srcId="{81250FA0-C55B-47D5-A5D2-249C4F8D5E25}" destId="{A8DA98F1-7C14-4DE7-8074-31B3120FB67E}" srcOrd="2" destOrd="0" presId="urn:microsoft.com/office/officeart/2005/8/layout/bList2"/>
    <dgm:cxn modelId="{F3A3FD8F-7A87-468C-8B83-CC2A8BB1C6B1}" type="presParOf" srcId="{81250FA0-C55B-47D5-A5D2-249C4F8D5E25}" destId="{1665DB4E-A9B3-4CCB-971C-5D1BFF4400A7}" srcOrd="3" destOrd="0" presId="urn:microsoft.com/office/officeart/2005/8/layout/bList2"/>
    <dgm:cxn modelId="{E3C87032-CD14-451F-AB8F-2AF466D0BA2B}" type="presParOf" srcId="{879D3C77-9389-494E-BA01-6591E396C131}" destId="{528C1040-DE50-4F2A-A605-7432FC6D1681}" srcOrd="3" destOrd="0" presId="urn:microsoft.com/office/officeart/2005/8/layout/bList2"/>
    <dgm:cxn modelId="{F589A41C-F731-458C-80DB-876D7A76DA1E}" type="presParOf" srcId="{879D3C77-9389-494E-BA01-6591E396C131}" destId="{6DA89411-6AF8-4905-88BB-26A5A1C595CB}" srcOrd="4" destOrd="0" presId="urn:microsoft.com/office/officeart/2005/8/layout/bList2"/>
    <dgm:cxn modelId="{7250AEE8-39AA-4C1D-9C51-44C5BF49AC1F}" type="presParOf" srcId="{6DA89411-6AF8-4905-88BB-26A5A1C595CB}" destId="{D25BF517-D99D-4498-94BF-08F9FEF104B8}" srcOrd="0" destOrd="0" presId="urn:microsoft.com/office/officeart/2005/8/layout/bList2"/>
    <dgm:cxn modelId="{E67E9096-A76C-4491-8958-C63ADB6FE225}" type="presParOf" srcId="{6DA89411-6AF8-4905-88BB-26A5A1C595CB}" destId="{EEC9BC28-3E81-4175-A628-45E45F8C0C7A}" srcOrd="1" destOrd="0" presId="urn:microsoft.com/office/officeart/2005/8/layout/bList2"/>
    <dgm:cxn modelId="{6E7B93BF-72ED-4A23-B3DE-963C42CAE3FA}" type="presParOf" srcId="{6DA89411-6AF8-4905-88BB-26A5A1C595CB}" destId="{E7F88903-F48B-44A9-9FC3-FB4F70A06BD3}" srcOrd="2" destOrd="0" presId="urn:microsoft.com/office/officeart/2005/8/layout/bList2"/>
    <dgm:cxn modelId="{043BF071-CA8F-41D1-94D4-B27839D81C04}" type="presParOf" srcId="{6DA89411-6AF8-4905-88BB-26A5A1C595CB}" destId="{8E424FB9-7DB2-4212-BE59-DFA1FEAB3D14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8F772C-8BE6-41EC-9FC1-F0BBD24B6CE0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9B00DF-F428-44E6-990B-921CE8B19F2F}">
      <dgm:prSet phldrT="[Text]" custT="1"/>
      <dgm:spPr/>
      <dgm:t>
        <a:bodyPr/>
        <a:lstStyle/>
        <a:p>
          <a:r>
            <a:rPr lang="en-US" sz="2800" dirty="0" smtClean="0"/>
            <a:t>Analyze Opportunity</a:t>
          </a:r>
          <a:endParaRPr lang="en-US" sz="2800" dirty="0"/>
        </a:p>
      </dgm:t>
    </dgm:pt>
    <dgm:pt modelId="{62BBC191-F6DD-472E-BFEC-6027DABE2CB5}" type="parTrans" cxnId="{EAC767DF-8795-4E9E-979A-3212E1DAAE86}">
      <dgm:prSet/>
      <dgm:spPr/>
      <dgm:t>
        <a:bodyPr/>
        <a:lstStyle/>
        <a:p>
          <a:endParaRPr lang="en-US"/>
        </a:p>
      </dgm:t>
    </dgm:pt>
    <dgm:pt modelId="{D7EAB39D-C54D-4E03-A40C-E9B6AEB45FB3}" type="sibTrans" cxnId="{EAC767DF-8795-4E9E-979A-3212E1DAAE86}">
      <dgm:prSet/>
      <dgm:spPr/>
      <dgm:t>
        <a:bodyPr/>
        <a:lstStyle/>
        <a:p>
          <a:endParaRPr lang="en-US"/>
        </a:p>
      </dgm:t>
    </dgm:pt>
    <dgm:pt modelId="{07A809F9-D6F8-4837-BA21-925EFCCC0A8A}">
      <dgm:prSet phldrT="[Text]" custT="1"/>
      <dgm:spPr/>
      <dgm:t>
        <a:bodyPr/>
        <a:lstStyle/>
        <a:p>
          <a:r>
            <a:rPr lang="en-US" sz="3200" dirty="0" smtClean="0"/>
            <a:t>Setting Goals</a:t>
          </a:r>
          <a:endParaRPr lang="en-US" sz="3200" dirty="0"/>
        </a:p>
      </dgm:t>
    </dgm:pt>
    <dgm:pt modelId="{224F74E2-0ACA-4FCA-A18C-0BFECE1981B0}" type="parTrans" cxnId="{000EA838-E768-48CC-826F-86C9E14F36AA}">
      <dgm:prSet/>
      <dgm:spPr/>
      <dgm:t>
        <a:bodyPr/>
        <a:lstStyle/>
        <a:p>
          <a:endParaRPr lang="en-US"/>
        </a:p>
      </dgm:t>
    </dgm:pt>
    <dgm:pt modelId="{01A096CB-5BBE-4D9E-A6D3-D2EFBA0332A0}" type="sibTrans" cxnId="{000EA838-E768-48CC-826F-86C9E14F36AA}">
      <dgm:prSet/>
      <dgm:spPr/>
      <dgm:t>
        <a:bodyPr/>
        <a:lstStyle/>
        <a:p>
          <a:endParaRPr lang="en-US"/>
        </a:p>
      </dgm:t>
    </dgm:pt>
    <dgm:pt modelId="{92D50544-DDD4-4768-BE38-6B386D9A2EA1}">
      <dgm:prSet phldrT="[Text]" custT="1"/>
      <dgm:spPr/>
      <dgm:t>
        <a:bodyPr/>
        <a:lstStyle/>
        <a:p>
          <a:r>
            <a:rPr lang="en-US" sz="2400" dirty="0" smtClean="0"/>
            <a:t>Determine</a:t>
          </a:r>
        </a:p>
        <a:p>
          <a:r>
            <a:rPr lang="en-US" sz="2400" dirty="0" smtClean="0"/>
            <a:t>Premises</a:t>
          </a:r>
          <a:endParaRPr lang="en-US" sz="2400" dirty="0"/>
        </a:p>
      </dgm:t>
    </dgm:pt>
    <dgm:pt modelId="{8713A14F-1892-4098-92EC-28ECC62A1453}" type="parTrans" cxnId="{5861D841-85F6-480A-B120-A47C2F93CABB}">
      <dgm:prSet/>
      <dgm:spPr/>
      <dgm:t>
        <a:bodyPr/>
        <a:lstStyle/>
        <a:p>
          <a:endParaRPr lang="en-US"/>
        </a:p>
      </dgm:t>
    </dgm:pt>
    <dgm:pt modelId="{1536F782-5821-4746-90D9-C44F4371C9AA}" type="sibTrans" cxnId="{5861D841-85F6-480A-B120-A47C2F93CABB}">
      <dgm:prSet/>
      <dgm:spPr/>
      <dgm:t>
        <a:bodyPr/>
        <a:lstStyle/>
        <a:p>
          <a:endParaRPr lang="en-US"/>
        </a:p>
      </dgm:t>
    </dgm:pt>
    <dgm:pt modelId="{54376944-F7C4-4828-BA69-16D8693FE382}">
      <dgm:prSet phldrT="[Text]"/>
      <dgm:spPr/>
      <dgm:t>
        <a:bodyPr/>
        <a:lstStyle/>
        <a:p>
          <a:r>
            <a:rPr lang="en-US" dirty="0" smtClean="0"/>
            <a:t>Determining Alternatives</a:t>
          </a:r>
          <a:endParaRPr lang="en-US" dirty="0"/>
        </a:p>
      </dgm:t>
    </dgm:pt>
    <dgm:pt modelId="{3DE60B1E-425D-46F7-B517-AF5C71F2062E}" type="parTrans" cxnId="{EA3979BA-7A6D-4A5F-AC32-7998FEA425BF}">
      <dgm:prSet/>
      <dgm:spPr/>
      <dgm:t>
        <a:bodyPr/>
        <a:lstStyle/>
        <a:p>
          <a:endParaRPr lang="en-US"/>
        </a:p>
      </dgm:t>
    </dgm:pt>
    <dgm:pt modelId="{BFFCD64F-380B-4D14-99EC-D919ED757096}" type="sibTrans" cxnId="{EA3979BA-7A6D-4A5F-AC32-7998FEA425BF}">
      <dgm:prSet/>
      <dgm:spPr/>
      <dgm:t>
        <a:bodyPr/>
        <a:lstStyle/>
        <a:p>
          <a:endParaRPr lang="en-US"/>
        </a:p>
      </dgm:t>
    </dgm:pt>
    <dgm:pt modelId="{BDAD98CF-4C63-4408-8242-9D1019A66ABE}" type="pres">
      <dgm:prSet presAssocID="{CF8F772C-8BE6-41EC-9FC1-F0BBD24B6CE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91A14F-5489-4763-82BD-1355A1052733}" type="pres">
      <dgm:prSet presAssocID="{359B00DF-F428-44E6-990B-921CE8B19F2F}" presName="composite" presStyleCnt="0"/>
      <dgm:spPr/>
    </dgm:pt>
    <dgm:pt modelId="{087D78AE-C609-445F-B073-94634B0DE011}" type="pres">
      <dgm:prSet presAssocID="{359B00DF-F428-44E6-990B-921CE8B19F2F}" presName="bgChev" presStyleLbl="node1" presStyleIdx="0" presStyleCnt="4"/>
      <dgm:spPr/>
    </dgm:pt>
    <dgm:pt modelId="{0FEC9831-655A-40BD-A321-239FA4E1BA47}" type="pres">
      <dgm:prSet presAssocID="{359B00DF-F428-44E6-990B-921CE8B19F2F}" presName="txNode" presStyleLbl="fgAcc1" presStyleIdx="0" presStyleCnt="4" custScaleX="126128" custScaleY="1337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98A3E5-6603-46D4-B951-32BF27FF966B}" type="pres">
      <dgm:prSet presAssocID="{D7EAB39D-C54D-4E03-A40C-E9B6AEB45FB3}" presName="compositeSpace" presStyleCnt="0"/>
      <dgm:spPr/>
    </dgm:pt>
    <dgm:pt modelId="{621625A9-2CBE-4EE2-9A0A-B1AA43910440}" type="pres">
      <dgm:prSet presAssocID="{07A809F9-D6F8-4837-BA21-925EFCCC0A8A}" presName="composite" presStyleCnt="0"/>
      <dgm:spPr/>
    </dgm:pt>
    <dgm:pt modelId="{61B3A89D-6BBC-4413-B96D-557316B6CA18}" type="pres">
      <dgm:prSet presAssocID="{07A809F9-D6F8-4837-BA21-925EFCCC0A8A}" presName="bgChev" presStyleLbl="node1" presStyleIdx="1" presStyleCnt="4"/>
      <dgm:spPr/>
    </dgm:pt>
    <dgm:pt modelId="{0F40165E-DC2A-4AC5-B964-CDBAA4A72A4A}" type="pres">
      <dgm:prSet presAssocID="{07A809F9-D6F8-4837-BA21-925EFCCC0A8A}" presName="txNode" presStyleLbl="fgAcc1" presStyleIdx="1" presStyleCnt="4" custScaleX="111861" custScaleY="1480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782997-53F5-4DAE-962F-AE170BC1D157}" type="pres">
      <dgm:prSet presAssocID="{01A096CB-5BBE-4D9E-A6D3-D2EFBA0332A0}" presName="compositeSpace" presStyleCnt="0"/>
      <dgm:spPr/>
    </dgm:pt>
    <dgm:pt modelId="{221646C1-2A91-4F11-B640-FCEE5E0FA700}" type="pres">
      <dgm:prSet presAssocID="{92D50544-DDD4-4768-BE38-6B386D9A2EA1}" presName="composite" presStyleCnt="0"/>
      <dgm:spPr/>
    </dgm:pt>
    <dgm:pt modelId="{6A26BE9C-F97B-4547-919A-048E7972BC3E}" type="pres">
      <dgm:prSet presAssocID="{92D50544-DDD4-4768-BE38-6B386D9A2EA1}" presName="bgChev" presStyleLbl="node1" presStyleIdx="2" presStyleCnt="4"/>
      <dgm:spPr/>
    </dgm:pt>
    <dgm:pt modelId="{EB3104B7-6941-443A-815B-D5F35B020EF4}" type="pres">
      <dgm:prSet presAssocID="{92D50544-DDD4-4768-BE38-6B386D9A2EA1}" presName="txNode" presStyleLbl="fgAcc1" presStyleIdx="2" presStyleCnt="4" custScaleX="105235" custScaleY="1463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A2AC56-68BB-4774-BAA6-F1D2FBC538D2}" type="pres">
      <dgm:prSet presAssocID="{1536F782-5821-4746-90D9-C44F4371C9AA}" presName="compositeSpace" presStyleCnt="0"/>
      <dgm:spPr/>
    </dgm:pt>
    <dgm:pt modelId="{AC5FF6F4-B73F-4E69-B7E8-191FCAEA755A}" type="pres">
      <dgm:prSet presAssocID="{54376944-F7C4-4828-BA69-16D8693FE382}" presName="composite" presStyleCnt="0"/>
      <dgm:spPr/>
    </dgm:pt>
    <dgm:pt modelId="{EE8988A4-6B06-417F-A4E7-F3B35A53D5BF}" type="pres">
      <dgm:prSet presAssocID="{54376944-F7C4-4828-BA69-16D8693FE382}" presName="bgChev" presStyleLbl="node1" presStyleIdx="3" presStyleCnt="4"/>
      <dgm:spPr/>
    </dgm:pt>
    <dgm:pt modelId="{4E78F744-17F5-4FAB-85FC-FDCFB13C311B}" type="pres">
      <dgm:prSet presAssocID="{54376944-F7C4-4828-BA69-16D8693FE382}" presName="txNode" presStyleLbl="fgAcc1" presStyleIdx="3" presStyleCnt="4" custScaleX="104579" custScaleY="1528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61D841-85F6-480A-B120-A47C2F93CABB}" srcId="{CF8F772C-8BE6-41EC-9FC1-F0BBD24B6CE0}" destId="{92D50544-DDD4-4768-BE38-6B386D9A2EA1}" srcOrd="2" destOrd="0" parTransId="{8713A14F-1892-4098-92EC-28ECC62A1453}" sibTransId="{1536F782-5821-4746-90D9-C44F4371C9AA}"/>
    <dgm:cxn modelId="{EAC767DF-8795-4E9E-979A-3212E1DAAE86}" srcId="{CF8F772C-8BE6-41EC-9FC1-F0BBD24B6CE0}" destId="{359B00DF-F428-44E6-990B-921CE8B19F2F}" srcOrd="0" destOrd="0" parTransId="{62BBC191-F6DD-472E-BFEC-6027DABE2CB5}" sibTransId="{D7EAB39D-C54D-4E03-A40C-E9B6AEB45FB3}"/>
    <dgm:cxn modelId="{EA3979BA-7A6D-4A5F-AC32-7998FEA425BF}" srcId="{CF8F772C-8BE6-41EC-9FC1-F0BBD24B6CE0}" destId="{54376944-F7C4-4828-BA69-16D8693FE382}" srcOrd="3" destOrd="0" parTransId="{3DE60B1E-425D-46F7-B517-AF5C71F2062E}" sibTransId="{BFFCD64F-380B-4D14-99EC-D919ED757096}"/>
    <dgm:cxn modelId="{98172516-761C-4B85-9CEF-F4BAFBCF7843}" type="presOf" srcId="{54376944-F7C4-4828-BA69-16D8693FE382}" destId="{4E78F744-17F5-4FAB-85FC-FDCFB13C311B}" srcOrd="0" destOrd="0" presId="urn:microsoft.com/office/officeart/2005/8/layout/chevronAccent+Icon"/>
    <dgm:cxn modelId="{EA07E12E-9634-4A9E-8FAC-0AB619DEFA55}" type="presOf" srcId="{359B00DF-F428-44E6-990B-921CE8B19F2F}" destId="{0FEC9831-655A-40BD-A321-239FA4E1BA47}" srcOrd="0" destOrd="0" presId="urn:microsoft.com/office/officeart/2005/8/layout/chevronAccent+Icon"/>
    <dgm:cxn modelId="{4EB33151-68D2-426F-A479-3435974CD7F7}" type="presOf" srcId="{92D50544-DDD4-4768-BE38-6B386D9A2EA1}" destId="{EB3104B7-6941-443A-815B-D5F35B020EF4}" srcOrd="0" destOrd="0" presId="urn:microsoft.com/office/officeart/2005/8/layout/chevronAccent+Icon"/>
    <dgm:cxn modelId="{FBC543B6-1483-432E-8388-A57C897CBFFB}" type="presOf" srcId="{CF8F772C-8BE6-41EC-9FC1-F0BBD24B6CE0}" destId="{BDAD98CF-4C63-4408-8242-9D1019A66ABE}" srcOrd="0" destOrd="0" presId="urn:microsoft.com/office/officeart/2005/8/layout/chevronAccent+Icon"/>
    <dgm:cxn modelId="{000EA838-E768-48CC-826F-86C9E14F36AA}" srcId="{CF8F772C-8BE6-41EC-9FC1-F0BBD24B6CE0}" destId="{07A809F9-D6F8-4837-BA21-925EFCCC0A8A}" srcOrd="1" destOrd="0" parTransId="{224F74E2-0ACA-4FCA-A18C-0BFECE1981B0}" sibTransId="{01A096CB-5BBE-4D9E-A6D3-D2EFBA0332A0}"/>
    <dgm:cxn modelId="{2DB24B09-7DF2-4FD0-8BF5-F277A47110DB}" type="presOf" srcId="{07A809F9-D6F8-4837-BA21-925EFCCC0A8A}" destId="{0F40165E-DC2A-4AC5-B964-CDBAA4A72A4A}" srcOrd="0" destOrd="0" presId="urn:microsoft.com/office/officeart/2005/8/layout/chevronAccent+Icon"/>
    <dgm:cxn modelId="{45BE807F-8A17-48CB-810D-E81373D464B3}" type="presParOf" srcId="{BDAD98CF-4C63-4408-8242-9D1019A66ABE}" destId="{B991A14F-5489-4763-82BD-1355A1052733}" srcOrd="0" destOrd="0" presId="urn:microsoft.com/office/officeart/2005/8/layout/chevronAccent+Icon"/>
    <dgm:cxn modelId="{9DE8A7C2-CCCC-4500-999A-954CCA2B2910}" type="presParOf" srcId="{B991A14F-5489-4763-82BD-1355A1052733}" destId="{087D78AE-C609-445F-B073-94634B0DE011}" srcOrd="0" destOrd="0" presId="urn:microsoft.com/office/officeart/2005/8/layout/chevronAccent+Icon"/>
    <dgm:cxn modelId="{17AC11E0-3753-451F-8432-64B759EC407A}" type="presParOf" srcId="{B991A14F-5489-4763-82BD-1355A1052733}" destId="{0FEC9831-655A-40BD-A321-239FA4E1BA47}" srcOrd="1" destOrd="0" presId="urn:microsoft.com/office/officeart/2005/8/layout/chevronAccent+Icon"/>
    <dgm:cxn modelId="{1E6AECF2-B87C-4199-99FA-50A123B2ACE2}" type="presParOf" srcId="{BDAD98CF-4C63-4408-8242-9D1019A66ABE}" destId="{4998A3E5-6603-46D4-B951-32BF27FF966B}" srcOrd="1" destOrd="0" presId="urn:microsoft.com/office/officeart/2005/8/layout/chevronAccent+Icon"/>
    <dgm:cxn modelId="{4A38E0DC-D2B2-42A1-B990-183D8E18E33D}" type="presParOf" srcId="{BDAD98CF-4C63-4408-8242-9D1019A66ABE}" destId="{621625A9-2CBE-4EE2-9A0A-B1AA43910440}" srcOrd="2" destOrd="0" presId="urn:microsoft.com/office/officeart/2005/8/layout/chevronAccent+Icon"/>
    <dgm:cxn modelId="{9BD94FC3-6D55-48A4-A21F-4FFAA787C7E8}" type="presParOf" srcId="{621625A9-2CBE-4EE2-9A0A-B1AA43910440}" destId="{61B3A89D-6BBC-4413-B96D-557316B6CA18}" srcOrd="0" destOrd="0" presId="urn:microsoft.com/office/officeart/2005/8/layout/chevronAccent+Icon"/>
    <dgm:cxn modelId="{04E6921C-D4B4-46FA-AD23-278FD226A15B}" type="presParOf" srcId="{621625A9-2CBE-4EE2-9A0A-B1AA43910440}" destId="{0F40165E-DC2A-4AC5-B964-CDBAA4A72A4A}" srcOrd="1" destOrd="0" presId="urn:microsoft.com/office/officeart/2005/8/layout/chevronAccent+Icon"/>
    <dgm:cxn modelId="{D0EDE15B-C034-4871-9F2D-EBF40B08CBC0}" type="presParOf" srcId="{BDAD98CF-4C63-4408-8242-9D1019A66ABE}" destId="{6E782997-53F5-4DAE-962F-AE170BC1D157}" srcOrd="3" destOrd="0" presId="urn:microsoft.com/office/officeart/2005/8/layout/chevronAccent+Icon"/>
    <dgm:cxn modelId="{8F66667D-CBC5-4109-B9B2-55FE4DD1AAF1}" type="presParOf" srcId="{BDAD98CF-4C63-4408-8242-9D1019A66ABE}" destId="{221646C1-2A91-4F11-B640-FCEE5E0FA700}" srcOrd="4" destOrd="0" presId="urn:microsoft.com/office/officeart/2005/8/layout/chevronAccent+Icon"/>
    <dgm:cxn modelId="{D27C703A-7F78-4E5D-87E1-D9763A720481}" type="presParOf" srcId="{221646C1-2A91-4F11-B640-FCEE5E0FA700}" destId="{6A26BE9C-F97B-4547-919A-048E7972BC3E}" srcOrd="0" destOrd="0" presId="urn:microsoft.com/office/officeart/2005/8/layout/chevronAccent+Icon"/>
    <dgm:cxn modelId="{17223053-9820-4DD1-B4CE-105AF532FFD6}" type="presParOf" srcId="{221646C1-2A91-4F11-B640-FCEE5E0FA700}" destId="{EB3104B7-6941-443A-815B-D5F35B020EF4}" srcOrd="1" destOrd="0" presId="urn:microsoft.com/office/officeart/2005/8/layout/chevronAccent+Icon"/>
    <dgm:cxn modelId="{677B4D62-E2D9-4E22-BD01-DFB6664B51A5}" type="presParOf" srcId="{BDAD98CF-4C63-4408-8242-9D1019A66ABE}" destId="{3FA2AC56-68BB-4774-BAA6-F1D2FBC538D2}" srcOrd="5" destOrd="0" presId="urn:microsoft.com/office/officeart/2005/8/layout/chevronAccent+Icon"/>
    <dgm:cxn modelId="{D87A6F05-8FD1-4DD4-95BE-A4D876111E11}" type="presParOf" srcId="{BDAD98CF-4C63-4408-8242-9D1019A66ABE}" destId="{AC5FF6F4-B73F-4E69-B7E8-191FCAEA755A}" srcOrd="6" destOrd="0" presId="urn:microsoft.com/office/officeart/2005/8/layout/chevronAccent+Icon"/>
    <dgm:cxn modelId="{80157039-F8EF-470C-BF00-BCDF35A3B7AD}" type="presParOf" srcId="{AC5FF6F4-B73F-4E69-B7E8-191FCAEA755A}" destId="{EE8988A4-6B06-417F-A4E7-F3B35A53D5BF}" srcOrd="0" destOrd="0" presId="urn:microsoft.com/office/officeart/2005/8/layout/chevronAccent+Icon"/>
    <dgm:cxn modelId="{9B53C151-B0E5-49A7-9563-459995CC3826}" type="presParOf" srcId="{AC5FF6F4-B73F-4E69-B7E8-191FCAEA755A}" destId="{4E78F744-17F5-4FAB-85FC-FDCFB13C311B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8F772C-8BE6-41EC-9FC1-F0BBD24B6CE0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9B00DF-F428-44E6-990B-921CE8B19F2F}">
      <dgm:prSet phldrT="[Text]" custT="1"/>
      <dgm:spPr/>
      <dgm:t>
        <a:bodyPr/>
        <a:lstStyle/>
        <a:p>
          <a:r>
            <a:rPr lang="en-US" sz="2400" dirty="0" smtClean="0"/>
            <a:t>Evaluating Alternatives</a:t>
          </a:r>
          <a:endParaRPr lang="en-US" sz="2400" dirty="0"/>
        </a:p>
      </dgm:t>
    </dgm:pt>
    <dgm:pt modelId="{62BBC191-F6DD-472E-BFEC-6027DABE2CB5}" type="parTrans" cxnId="{EAC767DF-8795-4E9E-979A-3212E1DAAE86}">
      <dgm:prSet/>
      <dgm:spPr/>
      <dgm:t>
        <a:bodyPr/>
        <a:lstStyle/>
        <a:p>
          <a:endParaRPr lang="en-US"/>
        </a:p>
      </dgm:t>
    </dgm:pt>
    <dgm:pt modelId="{D7EAB39D-C54D-4E03-A40C-E9B6AEB45FB3}" type="sibTrans" cxnId="{EAC767DF-8795-4E9E-979A-3212E1DAAE86}">
      <dgm:prSet/>
      <dgm:spPr/>
      <dgm:t>
        <a:bodyPr/>
        <a:lstStyle/>
        <a:p>
          <a:endParaRPr lang="en-US"/>
        </a:p>
      </dgm:t>
    </dgm:pt>
    <dgm:pt modelId="{07A809F9-D6F8-4837-BA21-925EFCCC0A8A}">
      <dgm:prSet phldrT="[Text]" custT="1"/>
      <dgm:spPr/>
      <dgm:t>
        <a:bodyPr/>
        <a:lstStyle/>
        <a:p>
          <a:r>
            <a:rPr lang="en-US" sz="2400" dirty="0" smtClean="0"/>
            <a:t>Setting Course of action</a:t>
          </a:r>
          <a:endParaRPr lang="en-US" sz="2400" dirty="0"/>
        </a:p>
      </dgm:t>
    </dgm:pt>
    <dgm:pt modelId="{224F74E2-0ACA-4FCA-A18C-0BFECE1981B0}" type="parTrans" cxnId="{000EA838-E768-48CC-826F-86C9E14F36AA}">
      <dgm:prSet/>
      <dgm:spPr/>
      <dgm:t>
        <a:bodyPr/>
        <a:lstStyle/>
        <a:p>
          <a:endParaRPr lang="en-US"/>
        </a:p>
      </dgm:t>
    </dgm:pt>
    <dgm:pt modelId="{01A096CB-5BBE-4D9E-A6D3-D2EFBA0332A0}" type="sibTrans" cxnId="{000EA838-E768-48CC-826F-86C9E14F36AA}">
      <dgm:prSet/>
      <dgm:spPr/>
      <dgm:t>
        <a:bodyPr/>
        <a:lstStyle/>
        <a:p>
          <a:endParaRPr lang="en-US"/>
        </a:p>
      </dgm:t>
    </dgm:pt>
    <dgm:pt modelId="{92D50544-DDD4-4768-BE38-6B386D9A2EA1}">
      <dgm:prSet phldrT="[Text]" custT="1"/>
      <dgm:spPr/>
      <dgm:t>
        <a:bodyPr/>
        <a:lstStyle/>
        <a:p>
          <a:r>
            <a:rPr lang="en-US" sz="2800" dirty="0" smtClean="0"/>
            <a:t>Derivative Plans</a:t>
          </a:r>
          <a:endParaRPr lang="en-US" sz="2800" dirty="0"/>
        </a:p>
      </dgm:t>
    </dgm:pt>
    <dgm:pt modelId="{8713A14F-1892-4098-92EC-28ECC62A1453}" type="parTrans" cxnId="{5861D841-85F6-480A-B120-A47C2F93CABB}">
      <dgm:prSet/>
      <dgm:spPr/>
      <dgm:t>
        <a:bodyPr/>
        <a:lstStyle/>
        <a:p>
          <a:endParaRPr lang="en-US"/>
        </a:p>
      </dgm:t>
    </dgm:pt>
    <dgm:pt modelId="{1536F782-5821-4746-90D9-C44F4371C9AA}" type="sibTrans" cxnId="{5861D841-85F6-480A-B120-A47C2F93CABB}">
      <dgm:prSet/>
      <dgm:spPr/>
      <dgm:t>
        <a:bodyPr/>
        <a:lstStyle/>
        <a:p>
          <a:endParaRPr lang="en-US"/>
        </a:p>
      </dgm:t>
    </dgm:pt>
    <dgm:pt modelId="{54376944-F7C4-4828-BA69-16D8693FE382}">
      <dgm:prSet phldrT="[Text]" custT="1"/>
      <dgm:spPr/>
      <dgm:t>
        <a:bodyPr/>
        <a:lstStyle/>
        <a:p>
          <a:r>
            <a:rPr lang="en-US" sz="2800" dirty="0" smtClean="0"/>
            <a:t>Implementing and Reviving</a:t>
          </a:r>
          <a:endParaRPr lang="en-US" sz="2800" dirty="0"/>
        </a:p>
      </dgm:t>
    </dgm:pt>
    <dgm:pt modelId="{3DE60B1E-425D-46F7-B517-AF5C71F2062E}" type="parTrans" cxnId="{EA3979BA-7A6D-4A5F-AC32-7998FEA425BF}">
      <dgm:prSet/>
      <dgm:spPr/>
      <dgm:t>
        <a:bodyPr/>
        <a:lstStyle/>
        <a:p>
          <a:endParaRPr lang="en-US"/>
        </a:p>
      </dgm:t>
    </dgm:pt>
    <dgm:pt modelId="{BFFCD64F-380B-4D14-99EC-D919ED757096}" type="sibTrans" cxnId="{EA3979BA-7A6D-4A5F-AC32-7998FEA425BF}">
      <dgm:prSet/>
      <dgm:spPr/>
      <dgm:t>
        <a:bodyPr/>
        <a:lstStyle/>
        <a:p>
          <a:endParaRPr lang="en-US"/>
        </a:p>
      </dgm:t>
    </dgm:pt>
    <dgm:pt modelId="{BDAD98CF-4C63-4408-8242-9D1019A66ABE}" type="pres">
      <dgm:prSet presAssocID="{CF8F772C-8BE6-41EC-9FC1-F0BBD24B6CE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91A14F-5489-4763-82BD-1355A1052733}" type="pres">
      <dgm:prSet presAssocID="{359B00DF-F428-44E6-990B-921CE8B19F2F}" presName="composite" presStyleCnt="0"/>
      <dgm:spPr/>
    </dgm:pt>
    <dgm:pt modelId="{087D78AE-C609-445F-B073-94634B0DE011}" type="pres">
      <dgm:prSet presAssocID="{359B00DF-F428-44E6-990B-921CE8B19F2F}" presName="bgChev" presStyleLbl="node1" presStyleIdx="0" presStyleCnt="4"/>
      <dgm:spPr/>
    </dgm:pt>
    <dgm:pt modelId="{0FEC9831-655A-40BD-A321-239FA4E1BA47}" type="pres">
      <dgm:prSet presAssocID="{359B00DF-F428-44E6-990B-921CE8B19F2F}" presName="txNode" presStyleLbl="fgAcc1" presStyleIdx="0" presStyleCnt="4" custScaleX="115977" custScaleY="1547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98A3E5-6603-46D4-B951-32BF27FF966B}" type="pres">
      <dgm:prSet presAssocID="{D7EAB39D-C54D-4E03-A40C-E9B6AEB45FB3}" presName="compositeSpace" presStyleCnt="0"/>
      <dgm:spPr/>
    </dgm:pt>
    <dgm:pt modelId="{621625A9-2CBE-4EE2-9A0A-B1AA43910440}" type="pres">
      <dgm:prSet presAssocID="{07A809F9-D6F8-4837-BA21-925EFCCC0A8A}" presName="composite" presStyleCnt="0"/>
      <dgm:spPr/>
    </dgm:pt>
    <dgm:pt modelId="{61B3A89D-6BBC-4413-B96D-557316B6CA18}" type="pres">
      <dgm:prSet presAssocID="{07A809F9-D6F8-4837-BA21-925EFCCC0A8A}" presName="bgChev" presStyleLbl="node1" presStyleIdx="1" presStyleCnt="4"/>
      <dgm:spPr/>
    </dgm:pt>
    <dgm:pt modelId="{0F40165E-DC2A-4AC5-B964-CDBAA4A72A4A}" type="pres">
      <dgm:prSet presAssocID="{07A809F9-D6F8-4837-BA21-925EFCCC0A8A}" presName="txNode" presStyleLbl="fgAcc1" presStyleIdx="1" presStyleCnt="4" custScaleX="106005" custScaleY="1499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782997-53F5-4DAE-962F-AE170BC1D157}" type="pres">
      <dgm:prSet presAssocID="{01A096CB-5BBE-4D9E-A6D3-D2EFBA0332A0}" presName="compositeSpace" presStyleCnt="0"/>
      <dgm:spPr/>
    </dgm:pt>
    <dgm:pt modelId="{221646C1-2A91-4F11-B640-FCEE5E0FA700}" type="pres">
      <dgm:prSet presAssocID="{92D50544-DDD4-4768-BE38-6B386D9A2EA1}" presName="composite" presStyleCnt="0"/>
      <dgm:spPr/>
    </dgm:pt>
    <dgm:pt modelId="{6A26BE9C-F97B-4547-919A-048E7972BC3E}" type="pres">
      <dgm:prSet presAssocID="{92D50544-DDD4-4768-BE38-6B386D9A2EA1}" presName="bgChev" presStyleLbl="node1" presStyleIdx="2" presStyleCnt="4"/>
      <dgm:spPr/>
    </dgm:pt>
    <dgm:pt modelId="{EB3104B7-6941-443A-815B-D5F35B020EF4}" type="pres">
      <dgm:prSet presAssocID="{92D50544-DDD4-4768-BE38-6B386D9A2EA1}" presName="txNode" presStyleLbl="fgAcc1" presStyleIdx="2" presStyleCnt="4" custScaleX="105374" custScaleY="156851" custLinFactNeighborX="-710" custLinFactNeighborY="15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A2AC56-68BB-4774-BAA6-F1D2FBC538D2}" type="pres">
      <dgm:prSet presAssocID="{1536F782-5821-4746-90D9-C44F4371C9AA}" presName="compositeSpace" presStyleCnt="0"/>
      <dgm:spPr/>
    </dgm:pt>
    <dgm:pt modelId="{AC5FF6F4-B73F-4E69-B7E8-191FCAEA755A}" type="pres">
      <dgm:prSet presAssocID="{54376944-F7C4-4828-BA69-16D8693FE382}" presName="composite" presStyleCnt="0"/>
      <dgm:spPr/>
    </dgm:pt>
    <dgm:pt modelId="{EE8988A4-6B06-417F-A4E7-F3B35A53D5BF}" type="pres">
      <dgm:prSet presAssocID="{54376944-F7C4-4828-BA69-16D8693FE382}" presName="bgChev" presStyleLbl="node1" presStyleIdx="3" presStyleCnt="4"/>
      <dgm:spPr/>
    </dgm:pt>
    <dgm:pt modelId="{4E78F744-17F5-4FAB-85FC-FDCFB13C311B}" type="pres">
      <dgm:prSet presAssocID="{54376944-F7C4-4828-BA69-16D8693FE382}" presName="txNode" presStyleLbl="fgAcc1" presStyleIdx="3" presStyleCnt="4" custScaleX="107973" custScaleY="1549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61D841-85F6-480A-B120-A47C2F93CABB}" srcId="{CF8F772C-8BE6-41EC-9FC1-F0BBD24B6CE0}" destId="{92D50544-DDD4-4768-BE38-6B386D9A2EA1}" srcOrd="2" destOrd="0" parTransId="{8713A14F-1892-4098-92EC-28ECC62A1453}" sibTransId="{1536F782-5821-4746-90D9-C44F4371C9AA}"/>
    <dgm:cxn modelId="{EAC767DF-8795-4E9E-979A-3212E1DAAE86}" srcId="{CF8F772C-8BE6-41EC-9FC1-F0BBD24B6CE0}" destId="{359B00DF-F428-44E6-990B-921CE8B19F2F}" srcOrd="0" destOrd="0" parTransId="{62BBC191-F6DD-472E-BFEC-6027DABE2CB5}" sibTransId="{D7EAB39D-C54D-4E03-A40C-E9B6AEB45FB3}"/>
    <dgm:cxn modelId="{EA3979BA-7A6D-4A5F-AC32-7998FEA425BF}" srcId="{CF8F772C-8BE6-41EC-9FC1-F0BBD24B6CE0}" destId="{54376944-F7C4-4828-BA69-16D8693FE382}" srcOrd="3" destOrd="0" parTransId="{3DE60B1E-425D-46F7-B517-AF5C71F2062E}" sibTransId="{BFFCD64F-380B-4D14-99EC-D919ED757096}"/>
    <dgm:cxn modelId="{98172516-761C-4B85-9CEF-F4BAFBCF7843}" type="presOf" srcId="{54376944-F7C4-4828-BA69-16D8693FE382}" destId="{4E78F744-17F5-4FAB-85FC-FDCFB13C311B}" srcOrd="0" destOrd="0" presId="urn:microsoft.com/office/officeart/2005/8/layout/chevronAccent+Icon"/>
    <dgm:cxn modelId="{EA07E12E-9634-4A9E-8FAC-0AB619DEFA55}" type="presOf" srcId="{359B00DF-F428-44E6-990B-921CE8B19F2F}" destId="{0FEC9831-655A-40BD-A321-239FA4E1BA47}" srcOrd="0" destOrd="0" presId="urn:microsoft.com/office/officeart/2005/8/layout/chevronAccent+Icon"/>
    <dgm:cxn modelId="{4EB33151-68D2-426F-A479-3435974CD7F7}" type="presOf" srcId="{92D50544-DDD4-4768-BE38-6B386D9A2EA1}" destId="{EB3104B7-6941-443A-815B-D5F35B020EF4}" srcOrd="0" destOrd="0" presId="urn:microsoft.com/office/officeart/2005/8/layout/chevronAccent+Icon"/>
    <dgm:cxn modelId="{FBC543B6-1483-432E-8388-A57C897CBFFB}" type="presOf" srcId="{CF8F772C-8BE6-41EC-9FC1-F0BBD24B6CE0}" destId="{BDAD98CF-4C63-4408-8242-9D1019A66ABE}" srcOrd="0" destOrd="0" presId="urn:microsoft.com/office/officeart/2005/8/layout/chevronAccent+Icon"/>
    <dgm:cxn modelId="{000EA838-E768-48CC-826F-86C9E14F36AA}" srcId="{CF8F772C-8BE6-41EC-9FC1-F0BBD24B6CE0}" destId="{07A809F9-D6F8-4837-BA21-925EFCCC0A8A}" srcOrd="1" destOrd="0" parTransId="{224F74E2-0ACA-4FCA-A18C-0BFECE1981B0}" sibTransId="{01A096CB-5BBE-4D9E-A6D3-D2EFBA0332A0}"/>
    <dgm:cxn modelId="{2DB24B09-7DF2-4FD0-8BF5-F277A47110DB}" type="presOf" srcId="{07A809F9-D6F8-4837-BA21-925EFCCC0A8A}" destId="{0F40165E-DC2A-4AC5-B964-CDBAA4A72A4A}" srcOrd="0" destOrd="0" presId="urn:microsoft.com/office/officeart/2005/8/layout/chevronAccent+Icon"/>
    <dgm:cxn modelId="{45BE807F-8A17-48CB-810D-E81373D464B3}" type="presParOf" srcId="{BDAD98CF-4C63-4408-8242-9D1019A66ABE}" destId="{B991A14F-5489-4763-82BD-1355A1052733}" srcOrd="0" destOrd="0" presId="urn:microsoft.com/office/officeart/2005/8/layout/chevronAccent+Icon"/>
    <dgm:cxn modelId="{9DE8A7C2-CCCC-4500-999A-954CCA2B2910}" type="presParOf" srcId="{B991A14F-5489-4763-82BD-1355A1052733}" destId="{087D78AE-C609-445F-B073-94634B0DE011}" srcOrd="0" destOrd="0" presId="urn:microsoft.com/office/officeart/2005/8/layout/chevronAccent+Icon"/>
    <dgm:cxn modelId="{17AC11E0-3753-451F-8432-64B759EC407A}" type="presParOf" srcId="{B991A14F-5489-4763-82BD-1355A1052733}" destId="{0FEC9831-655A-40BD-A321-239FA4E1BA47}" srcOrd="1" destOrd="0" presId="urn:microsoft.com/office/officeart/2005/8/layout/chevronAccent+Icon"/>
    <dgm:cxn modelId="{1E6AECF2-B87C-4199-99FA-50A123B2ACE2}" type="presParOf" srcId="{BDAD98CF-4C63-4408-8242-9D1019A66ABE}" destId="{4998A3E5-6603-46D4-B951-32BF27FF966B}" srcOrd="1" destOrd="0" presId="urn:microsoft.com/office/officeart/2005/8/layout/chevronAccent+Icon"/>
    <dgm:cxn modelId="{4A38E0DC-D2B2-42A1-B990-183D8E18E33D}" type="presParOf" srcId="{BDAD98CF-4C63-4408-8242-9D1019A66ABE}" destId="{621625A9-2CBE-4EE2-9A0A-B1AA43910440}" srcOrd="2" destOrd="0" presId="urn:microsoft.com/office/officeart/2005/8/layout/chevronAccent+Icon"/>
    <dgm:cxn modelId="{9BD94FC3-6D55-48A4-A21F-4FFAA787C7E8}" type="presParOf" srcId="{621625A9-2CBE-4EE2-9A0A-B1AA43910440}" destId="{61B3A89D-6BBC-4413-B96D-557316B6CA18}" srcOrd="0" destOrd="0" presId="urn:microsoft.com/office/officeart/2005/8/layout/chevronAccent+Icon"/>
    <dgm:cxn modelId="{04E6921C-D4B4-46FA-AD23-278FD226A15B}" type="presParOf" srcId="{621625A9-2CBE-4EE2-9A0A-B1AA43910440}" destId="{0F40165E-DC2A-4AC5-B964-CDBAA4A72A4A}" srcOrd="1" destOrd="0" presId="urn:microsoft.com/office/officeart/2005/8/layout/chevronAccent+Icon"/>
    <dgm:cxn modelId="{D0EDE15B-C034-4871-9F2D-EBF40B08CBC0}" type="presParOf" srcId="{BDAD98CF-4C63-4408-8242-9D1019A66ABE}" destId="{6E782997-53F5-4DAE-962F-AE170BC1D157}" srcOrd="3" destOrd="0" presId="urn:microsoft.com/office/officeart/2005/8/layout/chevronAccent+Icon"/>
    <dgm:cxn modelId="{8F66667D-CBC5-4109-B9B2-55FE4DD1AAF1}" type="presParOf" srcId="{BDAD98CF-4C63-4408-8242-9D1019A66ABE}" destId="{221646C1-2A91-4F11-B640-FCEE5E0FA700}" srcOrd="4" destOrd="0" presId="urn:microsoft.com/office/officeart/2005/8/layout/chevronAccent+Icon"/>
    <dgm:cxn modelId="{D27C703A-7F78-4E5D-87E1-D9763A720481}" type="presParOf" srcId="{221646C1-2A91-4F11-B640-FCEE5E0FA700}" destId="{6A26BE9C-F97B-4547-919A-048E7972BC3E}" srcOrd="0" destOrd="0" presId="urn:microsoft.com/office/officeart/2005/8/layout/chevronAccent+Icon"/>
    <dgm:cxn modelId="{17223053-9820-4DD1-B4CE-105AF532FFD6}" type="presParOf" srcId="{221646C1-2A91-4F11-B640-FCEE5E0FA700}" destId="{EB3104B7-6941-443A-815B-D5F35B020EF4}" srcOrd="1" destOrd="0" presId="urn:microsoft.com/office/officeart/2005/8/layout/chevronAccent+Icon"/>
    <dgm:cxn modelId="{677B4D62-E2D9-4E22-BD01-DFB6664B51A5}" type="presParOf" srcId="{BDAD98CF-4C63-4408-8242-9D1019A66ABE}" destId="{3FA2AC56-68BB-4774-BAA6-F1D2FBC538D2}" srcOrd="5" destOrd="0" presId="urn:microsoft.com/office/officeart/2005/8/layout/chevronAccent+Icon"/>
    <dgm:cxn modelId="{D87A6F05-8FD1-4DD4-95BE-A4D876111E11}" type="presParOf" srcId="{BDAD98CF-4C63-4408-8242-9D1019A66ABE}" destId="{AC5FF6F4-B73F-4E69-B7E8-191FCAEA755A}" srcOrd="6" destOrd="0" presId="urn:microsoft.com/office/officeart/2005/8/layout/chevronAccent+Icon"/>
    <dgm:cxn modelId="{80157039-F8EF-470C-BF00-BCDF35A3B7AD}" type="presParOf" srcId="{AC5FF6F4-B73F-4E69-B7E8-191FCAEA755A}" destId="{EE8988A4-6B06-417F-A4E7-F3B35A53D5BF}" srcOrd="0" destOrd="0" presId="urn:microsoft.com/office/officeart/2005/8/layout/chevronAccent+Icon"/>
    <dgm:cxn modelId="{9B53C151-B0E5-49A7-9563-459995CC3826}" type="presParOf" srcId="{AC5FF6F4-B73F-4E69-B7E8-191FCAEA755A}" destId="{4E78F744-17F5-4FAB-85FC-FDCFB13C311B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17D296-34EC-4AA2-B054-C0BC2196F6A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0BB5BB-552D-45DE-B044-8CF52F9D0A34}">
      <dgm:prSet phldrT="[Text]"/>
      <dgm:spPr/>
      <dgm:t>
        <a:bodyPr/>
        <a:lstStyle/>
        <a:p>
          <a:r>
            <a:rPr lang="en-US" dirty="0" smtClean="0"/>
            <a:t>Focuses on goal</a:t>
          </a:r>
          <a:endParaRPr lang="en-US" dirty="0"/>
        </a:p>
      </dgm:t>
    </dgm:pt>
    <dgm:pt modelId="{218571C0-18A9-4FE3-9EEC-6EFE3B87B540}" type="parTrans" cxnId="{FB28AC8C-A283-4C70-A8DE-A241817C73DE}">
      <dgm:prSet/>
      <dgm:spPr/>
      <dgm:t>
        <a:bodyPr/>
        <a:lstStyle/>
        <a:p>
          <a:endParaRPr lang="en-US"/>
        </a:p>
      </dgm:t>
    </dgm:pt>
    <dgm:pt modelId="{A8F637E3-4FB7-48A2-BC4C-9D26FB2C5916}" type="sibTrans" cxnId="{FB28AC8C-A283-4C70-A8DE-A241817C73DE}">
      <dgm:prSet/>
      <dgm:spPr/>
      <dgm:t>
        <a:bodyPr/>
        <a:lstStyle/>
        <a:p>
          <a:endParaRPr lang="en-US"/>
        </a:p>
      </dgm:t>
    </dgm:pt>
    <dgm:pt modelId="{E74E4FFD-906C-456D-ACE2-B48FF0C35E24}">
      <dgm:prSet phldrT="[Text]"/>
      <dgm:spPr/>
      <dgm:t>
        <a:bodyPr/>
        <a:lstStyle/>
        <a:p>
          <a:r>
            <a:rPr lang="en-US" dirty="0" smtClean="0"/>
            <a:t>Minimize </a:t>
          </a:r>
          <a:r>
            <a:rPr lang="en-US" dirty="0" err="1" smtClean="0"/>
            <a:t>Uncernaity</a:t>
          </a:r>
          <a:endParaRPr lang="en-US" dirty="0"/>
        </a:p>
      </dgm:t>
    </dgm:pt>
    <dgm:pt modelId="{458948F3-4C53-45E9-80BD-D241D50AC06E}" type="parTrans" cxnId="{FC02B27B-A650-4CED-BA7D-59EC7BCEC112}">
      <dgm:prSet/>
      <dgm:spPr/>
      <dgm:t>
        <a:bodyPr/>
        <a:lstStyle/>
        <a:p>
          <a:endParaRPr lang="en-US"/>
        </a:p>
      </dgm:t>
    </dgm:pt>
    <dgm:pt modelId="{BD10AFFD-D198-49E6-8F82-DF110442FEFB}" type="sibTrans" cxnId="{FC02B27B-A650-4CED-BA7D-59EC7BCEC112}">
      <dgm:prSet/>
      <dgm:spPr/>
      <dgm:t>
        <a:bodyPr/>
        <a:lstStyle/>
        <a:p>
          <a:endParaRPr lang="en-US"/>
        </a:p>
      </dgm:t>
    </dgm:pt>
    <dgm:pt modelId="{A42155A3-6EE6-4227-87EF-40BB6E6CE42C}">
      <dgm:prSet phldrT="[Text]"/>
      <dgm:spPr/>
      <dgm:t>
        <a:bodyPr/>
        <a:lstStyle/>
        <a:p>
          <a:r>
            <a:rPr lang="en-US" dirty="0" smtClean="0"/>
            <a:t>Maintain effective control</a:t>
          </a:r>
          <a:endParaRPr lang="en-US" dirty="0"/>
        </a:p>
      </dgm:t>
    </dgm:pt>
    <dgm:pt modelId="{270F0B32-37C3-4016-8059-881A33EDB78D}" type="parTrans" cxnId="{89C32361-20E1-4821-A303-7BCCD889EC5F}">
      <dgm:prSet/>
      <dgm:spPr/>
      <dgm:t>
        <a:bodyPr/>
        <a:lstStyle/>
        <a:p>
          <a:endParaRPr lang="en-US"/>
        </a:p>
      </dgm:t>
    </dgm:pt>
    <dgm:pt modelId="{8582EC0F-94F4-4D6B-8404-57172DD54CEB}" type="sibTrans" cxnId="{89C32361-20E1-4821-A303-7BCCD889EC5F}">
      <dgm:prSet/>
      <dgm:spPr/>
      <dgm:t>
        <a:bodyPr/>
        <a:lstStyle/>
        <a:p>
          <a:endParaRPr lang="en-US"/>
        </a:p>
      </dgm:t>
    </dgm:pt>
    <dgm:pt modelId="{2B205799-8204-4B89-AA46-B78F6558D9A7}">
      <dgm:prSet phldrT="[Text]"/>
      <dgm:spPr/>
      <dgm:t>
        <a:bodyPr/>
        <a:lstStyle/>
        <a:p>
          <a:r>
            <a:rPr lang="en-US" dirty="0" smtClean="0"/>
            <a:t>Innovative and creativity</a:t>
          </a:r>
          <a:endParaRPr lang="en-US" dirty="0"/>
        </a:p>
      </dgm:t>
    </dgm:pt>
    <dgm:pt modelId="{DA022839-DDFE-4401-A98F-D21B82BA5074}" type="parTrans" cxnId="{8DE18462-2E84-4E50-9ED3-A9799DE5C4C0}">
      <dgm:prSet/>
      <dgm:spPr/>
      <dgm:t>
        <a:bodyPr/>
        <a:lstStyle/>
        <a:p>
          <a:endParaRPr lang="en-US"/>
        </a:p>
      </dgm:t>
    </dgm:pt>
    <dgm:pt modelId="{9130D05D-AE2F-4398-9133-597321F9FDEB}" type="sibTrans" cxnId="{8DE18462-2E84-4E50-9ED3-A9799DE5C4C0}">
      <dgm:prSet/>
      <dgm:spPr/>
      <dgm:t>
        <a:bodyPr/>
        <a:lstStyle/>
        <a:p>
          <a:endParaRPr lang="en-US"/>
        </a:p>
      </dgm:t>
    </dgm:pt>
    <dgm:pt modelId="{C0C9DD70-8C32-4F1D-BC55-3EE1339DB0CE}" type="pres">
      <dgm:prSet presAssocID="{9D17D296-34EC-4AA2-B054-C0BC2196F6A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815432-9789-49C1-974E-600561B6F76E}" type="pres">
      <dgm:prSet presAssocID="{A20BB5BB-552D-45DE-B044-8CF52F9D0A34}" presName="parentLin" presStyleCnt="0"/>
      <dgm:spPr/>
    </dgm:pt>
    <dgm:pt modelId="{47F90DAE-CEA2-4156-A930-258EF28522EB}" type="pres">
      <dgm:prSet presAssocID="{A20BB5BB-552D-45DE-B044-8CF52F9D0A34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961FA2D6-AADA-41EB-ADBD-6559E50AD2D3}" type="pres">
      <dgm:prSet presAssocID="{A20BB5BB-552D-45DE-B044-8CF52F9D0A34}" presName="parentText" presStyleLbl="node1" presStyleIdx="0" presStyleCnt="4" custScaleX="105919" custScaleY="156446" custLinFactNeighborX="-74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2A9537-A88B-4DDD-8FE5-5B595CE865A9}" type="pres">
      <dgm:prSet presAssocID="{A20BB5BB-552D-45DE-B044-8CF52F9D0A34}" presName="negativeSpace" presStyleCnt="0"/>
      <dgm:spPr/>
    </dgm:pt>
    <dgm:pt modelId="{F9B36C11-A7CD-4CC0-96DF-D0FA2D6AC69C}" type="pres">
      <dgm:prSet presAssocID="{A20BB5BB-552D-45DE-B044-8CF52F9D0A34}" presName="childText" presStyleLbl="conFgAcc1" presStyleIdx="0" presStyleCnt="4">
        <dgm:presLayoutVars>
          <dgm:bulletEnabled val="1"/>
        </dgm:presLayoutVars>
      </dgm:prSet>
      <dgm:spPr/>
    </dgm:pt>
    <dgm:pt modelId="{2B90DDDB-95A0-47D5-93BD-E6B215FD1A63}" type="pres">
      <dgm:prSet presAssocID="{A8F637E3-4FB7-48A2-BC4C-9D26FB2C5916}" presName="spaceBetweenRectangles" presStyleCnt="0"/>
      <dgm:spPr/>
    </dgm:pt>
    <dgm:pt modelId="{32F3B72D-5B1E-48B1-B063-BC30E3CE6261}" type="pres">
      <dgm:prSet presAssocID="{E74E4FFD-906C-456D-ACE2-B48FF0C35E24}" presName="parentLin" presStyleCnt="0"/>
      <dgm:spPr/>
    </dgm:pt>
    <dgm:pt modelId="{C4A7921F-8641-4390-A2F1-E054024355CC}" type="pres">
      <dgm:prSet presAssocID="{E74E4FFD-906C-456D-ACE2-B48FF0C35E24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9BA96637-7635-457B-AFF6-98D30424D817}" type="pres">
      <dgm:prSet presAssocID="{E74E4FFD-906C-456D-ACE2-B48FF0C35E24}" presName="parentText" presStyleLbl="node1" presStyleIdx="1" presStyleCnt="4" custScaleX="106728" custScaleY="1610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ED568F-B5FB-4188-8932-4FC6FAF71395}" type="pres">
      <dgm:prSet presAssocID="{E74E4FFD-906C-456D-ACE2-B48FF0C35E24}" presName="negativeSpace" presStyleCnt="0"/>
      <dgm:spPr/>
    </dgm:pt>
    <dgm:pt modelId="{C90DB24D-EF16-4CAE-8CAC-2CCAF51941F3}" type="pres">
      <dgm:prSet presAssocID="{E74E4FFD-906C-456D-ACE2-B48FF0C35E24}" presName="childText" presStyleLbl="conFgAcc1" presStyleIdx="1" presStyleCnt="4">
        <dgm:presLayoutVars>
          <dgm:bulletEnabled val="1"/>
        </dgm:presLayoutVars>
      </dgm:prSet>
      <dgm:spPr/>
    </dgm:pt>
    <dgm:pt modelId="{89EA4945-6D13-475B-9464-5F6D2954537D}" type="pres">
      <dgm:prSet presAssocID="{BD10AFFD-D198-49E6-8F82-DF110442FEFB}" presName="spaceBetweenRectangles" presStyleCnt="0"/>
      <dgm:spPr/>
    </dgm:pt>
    <dgm:pt modelId="{D1BA8871-AE4C-4B2F-AE90-78655739F9DF}" type="pres">
      <dgm:prSet presAssocID="{A42155A3-6EE6-4227-87EF-40BB6E6CE42C}" presName="parentLin" presStyleCnt="0"/>
      <dgm:spPr/>
    </dgm:pt>
    <dgm:pt modelId="{F2005A63-C739-48B8-B562-84E2B6A66E7D}" type="pres">
      <dgm:prSet presAssocID="{A42155A3-6EE6-4227-87EF-40BB6E6CE42C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764CD7C6-DD24-4285-AA43-64E12379B74C}" type="pres">
      <dgm:prSet presAssocID="{A42155A3-6EE6-4227-87EF-40BB6E6CE42C}" presName="parentText" presStyleLbl="node1" presStyleIdx="2" presStyleCnt="4" custScaleX="105917" custScaleY="13914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9CD3ED-B496-4FF5-8509-BD37818160A8}" type="pres">
      <dgm:prSet presAssocID="{A42155A3-6EE6-4227-87EF-40BB6E6CE42C}" presName="negativeSpace" presStyleCnt="0"/>
      <dgm:spPr/>
    </dgm:pt>
    <dgm:pt modelId="{DC998B84-6094-4029-A658-F34A9386877B}" type="pres">
      <dgm:prSet presAssocID="{A42155A3-6EE6-4227-87EF-40BB6E6CE42C}" presName="childText" presStyleLbl="conFgAcc1" presStyleIdx="2" presStyleCnt="4">
        <dgm:presLayoutVars>
          <dgm:bulletEnabled val="1"/>
        </dgm:presLayoutVars>
      </dgm:prSet>
      <dgm:spPr/>
    </dgm:pt>
    <dgm:pt modelId="{79D0C2EF-80F2-481A-90D8-230F1CB3860F}" type="pres">
      <dgm:prSet presAssocID="{8582EC0F-94F4-4D6B-8404-57172DD54CEB}" presName="spaceBetweenRectangles" presStyleCnt="0"/>
      <dgm:spPr/>
    </dgm:pt>
    <dgm:pt modelId="{F80180D6-415D-40ED-87BB-28F786F8884B}" type="pres">
      <dgm:prSet presAssocID="{2B205799-8204-4B89-AA46-B78F6558D9A7}" presName="parentLin" presStyleCnt="0"/>
      <dgm:spPr/>
    </dgm:pt>
    <dgm:pt modelId="{3DE59881-7EAE-4C7B-9EC3-20B3406DDF5B}" type="pres">
      <dgm:prSet presAssocID="{2B205799-8204-4B89-AA46-B78F6558D9A7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FDD9D91D-54A0-444D-8767-55CDB78C4168}" type="pres">
      <dgm:prSet presAssocID="{2B205799-8204-4B89-AA46-B78F6558D9A7}" presName="parentText" presStyleLbl="node1" presStyleIdx="3" presStyleCnt="4" custScaleX="108041" custScaleY="1526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F21BD1-38BF-40F0-8AE5-0311C69EBAD8}" type="pres">
      <dgm:prSet presAssocID="{2B205799-8204-4B89-AA46-B78F6558D9A7}" presName="negativeSpace" presStyleCnt="0"/>
      <dgm:spPr/>
    </dgm:pt>
    <dgm:pt modelId="{53C3D7AB-01A9-43D9-8F34-D54E3FBB3A26}" type="pres">
      <dgm:prSet presAssocID="{2B205799-8204-4B89-AA46-B78F6558D9A7}" presName="childText" presStyleLbl="conFgAcc1" presStyleIdx="3" presStyleCnt="4" custLinFactNeighborX="-20497" custLinFactNeighborY="321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8C1E1A-75F6-48D5-BE5B-91116EF076FB}" type="presOf" srcId="{A20BB5BB-552D-45DE-B044-8CF52F9D0A34}" destId="{961FA2D6-AADA-41EB-ADBD-6559E50AD2D3}" srcOrd="1" destOrd="0" presId="urn:microsoft.com/office/officeart/2005/8/layout/list1"/>
    <dgm:cxn modelId="{89C32361-20E1-4821-A303-7BCCD889EC5F}" srcId="{9D17D296-34EC-4AA2-B054-C0BC2196F6AA}" destId="{A42155A3-6EE6-4227-87EF-40BB6E6CE42C}" srcOrd="2" destOrd="0" parTransId="{270F0B32-37C3-4016-8059-881A33EDB78D}" sibTransId="{8582EC0F-94F4-4D6B-8404-57172DD54CEB}"/>
    <dgm:cxn modelId="{FB28AC8C-A283-4C70-A8DE-A241817C73DE}" srcId="{9D17D296-34EC-4AA2-B054-C0BC2196F6AA}" destId="{A20BB5BB-552D-45DE-B044-8CF52F9D0A34}" srcOrd="0" destOrd="0" parTransId="{218571C0-18A9-4FE3-9EEC-6EFE3B87B540}" sibTransId="{A8F637E3-4FB7-48A2-BC4C-9D26FB2C5916}"/>
    <dgm:cxn modelId="{374B2D47-A159-4274-BFE8-C36ADB0DF3F3}" type="presOf" srcId="{E74E4FFD-906C-456D-ACE2-B48FF0C35E24}" destId="{C4A7921F-8641-4390-A2F1-E054024355CC}" srcOrd="0" destOrd="0" presId="urn:microsoft.com/office/officeart/2005/8/layout/list1"/>
    <dgm:cxn modelId="{E29E8F94-7959-4964-8707-027BEE32905C}" type="presOf" srcId="{A42155A3-6EE6-4227-87EF-40BB6E6CE42C}" destId="{F2005A63-C739-48B8-B562-84E2B6A66E7D}" srcOrd="0" destOrd="0" presId="urn:microsoft.com/office/officeart/2005/8/layout/list1"/>
    <dgm:cxn modelId="{7D381CA6-58A2-4D5A-9147-D577FFDAFCF3}" type="presOf" srcId="{A42155A3-6EE6-4227-87EF-40BB6E6CE42C}" destId="{764CD7C6-DD24-4285-AA43-64E12379B74C}" srcOrd="1" destOrd="0" presId="urn:microsoft.com/office/officeart/2005/8/layout/list1"/>
    <dgm:cxn modelId="{484D2441-894D-4B61-BE7D-32B659B7D290}" type="presOf" srcId="{9D17D296-34EC-4AA2-B054-C0BC2196F6AA}" destId="{C0C9DD70-8C32-4F1D-BC55-3EE1339DB0CE}" srcOrd="0" destOrd="0" presId="urn:microsoft.com/office/officeart/2005/8/layout/list1"/>
    <dgm:cxn modelId="{C6FC12A7-77B9-41C2-9849-86873831C45C}" type="presOf" srcId="{E74E4FFD-906C-456D-ACE2-B48FF0C35E24}" destId="{9BA96637-7635-457B-AFF6-98D30424D817}" srcOrd="1" destOrd="0" presId="urn:microsoft.com/office/officeart/2005/8/layout/list1"/>
    <dgm:cxn modelId="{930919BF-80BF-426F-84D7-9B45B530680D}" type="presOf" srcId="{A20BB5BB-552D-45DE-B044-8CF52F9D0A34}" destId="{47F90DAE-CEA2-4156-A930-258EF28522EB}" srcOrd="0" destOrd="0" presId="urn:microsoft.com/office/officeart/2005/8/layout/list1"/>
    <dgm:cxn modelId="{C358D753-E94A-47C4-A175-F8750232B371}" type="presOf" srcId="{2B205799-8204-4B89-AA46-B78F6558D9A7}" destId="{3DE59881-7EAE-4C7B-9EC3-20B3406DDF5B}" srcOrd="0" destOrd="0" presId="urn:microsoft.com/office/officeart/2005/8/layout/list1"/>
    <dgm:cxn modelId="{8DE18462-2E84-4E50-9ED3-A9799DE5C4C0}" srcId="{9D17D296-34EC-4AA2-B054-C0BC2196F6AA}" destId="{2B205799-8204-4B89-AA46-B78F6558D9A7}" srcOrd="3" destOrd="0" parTransId="{DA022839-DDFE-4401-A98F-D21B82BA5074}" sibTransId="{9130D05D-AE2F-4398-9133-597321F9FDEB}"/>
    <dgm:cxn modelId="{FC02B27B-A650-4CED-BA7D-59EC7BCEC112}" srcId="{9D17D296-34EC-4AA2-B054-C0BC2196F6AA}" destId="{E74E4FFD-906C-456D-ACE2-B48FF0C35E24}" srcOrd="1" destOrd="0" parTransId="{458948F3-4C53-45E9-80BD-D241D50AC06E}" sibTransId="{BD10AFFD-D198-49E6-8F82-DF110442FEFB}"/>
    <dgm:cxn modelId="{C62DA3DE-E49A-4B68-BE1C-3EDA3B306ADA}" type="presOf" srcId="{2B205799-8204-4B89-AA46-B78F6558D9A7}" destId="{FDD9D91D-54A0-444D-8767-55CDB78C4168}" srcOrd="1" destOrd="0" presId="urn:microsoft.com/office/officeart/2005/8/layout/list1"/>
    <dgm:cxn modelId="{9B6CBA04-1A39-47BB-9D21-4C7D31F67292}" type="presParOf" srcId="{C0C9DD70-8C32-4F1D-BC55-3EE1339DB0CE}" destId="{EF815432-9789-49C1-974E-600561B6F76E}" srcOrd="0" destOrd="0" presId="urn:microsoft.com/office/officeart/2005/8/layout/list1"/>
    <dgm:cxn modelId="{AB068F85-1870-44C3-83B6-0E922AF2ED4B}" type="presParOf" srcId="{EF815432-9789-49C1-974E-600561B6F76E}" destId="{47F90DAE-CEA2-4156-A930-258EF28522EB}" srcOrd="0" destOrd="0" presId="urn:microsoft.com/office/officeart/2005/8/layout/list1"/>
    <dgm:cxn modelId="{FDC11653-2D65-44BF-A38C-889DAA5BA9DF}" type="presParOf" srcId="{EF815432-9789-49C1-974E-600561B6F76E}" destId="{961FA2D6-AADA-41EB-ADBD-6559E50AD2D3}" srcOrd="1" destOrd="0" presId="urn:microsoft.com/office/officeart/2005/8/layout/list1"/>
    <dgm:cxn modelId="{5783FF7F-D6DF-43A2-93F5-09A17E733CC6}" type="presParOf" srcId="{C0C9DD70-8C32-4F1D-BC55-3EE1339DB0CE}" destId="{242A9537-A88B-4DDD-8FE5-5B595CE865A9}" srcOrd="1" destOrd="0" presId="urn:microsoft.com/office/officeart/2005/8/layout/list1"/>
    <dgm:cxn modelId="{B9547ED8-0818-4F7E-A930-9E756DE8B773}" type="presParOf" srcId="{C0C9DD70-8C32-4F1D-BC55-3EE1339DB0CE}" destId="{F9B36C11-A7CD-4CC0-96DF-D0FA2D6AC69C}" srcOrd="2" destOrd="0" presId="urn:microsoft.com/office/officeart/2005/8/layout/list1"/>
    <dgm:cxn modelId="{C791FE22-6D16-4343-9CEB-A649181B07E6}" type="presParOf" srcId="{C0C9DD70-8C32-4F1D-BC55-3EE1339DB0CE}" destId="{2B90DDDB-95A0-47D5-93BD-E6B215FD1A63}" srcOrd="3" destOrd="0" presId="urn:microsoft.com/office/officeart/2005/8/layout/list1"/>
    <dgm:cxn modelId="{687A981C-C333-4CFB-AF03-9FB96E1B60CD}" type="presParOf" srcId="{C0C9DD70-8C32-4F1D-BC55-3EE1339DB0CE}" destId="{32F3B72D-5B1E-48B1-B063-BC30E3CE6261}" srcOrd="4" destOrd="0" presId="urn:microsoft.com/office/officeart/2005/8/layout/list1"/>
    <dgm:cxn modelId="{C8252EB8-40B2-4F1D-B405-BA2FEB78280E}" type="presParOf" srcId="{32F3B72D-5B1E-48B1-B063-BC30E3CE6261}" destId="{C4A7921F-8641-4390-A2F1-E054024355CC}" srcOrd="0" destOrd="0" presId="urn:microsoft.com/office/officeart/2005/8/layout/list1"/>
    <dgm:cxn modelId="{DE63D083-0807-45D1-AC22-0F7E5865DD44}" type="presParOf" srcId="{32F3B72D-5B1E-48B1-B063-BC30E3CE6261}" destId="{9BA96637-7635-457B-AFF6-98D30424D817}" srcOrd="1" destOrd="0" presId="urn:microsoft.com/office/officeart/2005/8/layout/list1"/>
    <dgm:cxn modelId="{12056CD8-13EF-4BFB-B341-FBE0C3094C7D}" type="presParOf" srcId="{C0C9DD70-8C32-4F1D-BC55-3EE1339DB0CE}" destId="{5DED568F-B5FB-4188-8932-4FC6FAF71395}" srcOrd="5" destOrd="0" presId="urn:microsoft.com/office/officeart/2005/8/layout/list1"/>
    <dgm:cxn modelId="{3EA862AA-3483-4204-86CF-AA6A04EBF06A}" type="presParOf" srcId="{C0C9DD70-8C32-4F1D-BC55-3EE1339DB0CE}" destId="{C90DB24D-EF16-4CAE-8CAC-2CCAF51941F3}" srcOrd="6" destOrd="0" presId="urn:microsoft.com/office/officeart/2005/8/layout/list1"/>
    <dgm:cxn modelId="{E002C693-F6E0-4878-A5AE-B81D45971886}" type="presParOf" srcId="{C0C9DD70-8C32-4F1D-BC55-3EE1339DB0CE}" destId="{89EA4945-6D13-475B-9464-5F6D2954537D}" srcOrd="7" destOrd="0" presId="urn:microsoft.com/office/officeart/2005/8/layout/list1"/>
    <dgm:cxn modelId="{C89A4CFB-8396-4C2F-81FE-C56073CEC28A}" type="presParOf" srcId="{C0C9DD70-8C32-4F1D-BC55-3EE1339DB0CE}" destId="{D1BA8871-AE4C-4B2F-AE90-78655739F9DF}" srcOrd="8" destOrd="0" presId="urn:microsoft.com/office/officeart/2005/8/layout/list1"/>
    <dgm:cxn modelId="{0DD1690C-9E23-4A46-A190-11F429445C1F}" type="presParOf" srcId="{D1BA8871-AE4C-4B2F-AE90-78655739F9DF}" destId="{F2005A63-C739-48B8-B562-84E2B6A66E7D}" srcOrd="0" destOrd="0" presId="urn:microsoft.com/office/officeart/2005/8/layout/list1"/>
    <dgm:cxn modelId="{268D21D2-6E2C-4709-9A1C-718AE9A89FDF}" type="presParOf" srcId="{D1BA8871-AE4C-4B2F-AE90-78655739F9DF}" destId="{764CD7C6-DD24-4285-AA43-64E12379B74C}" srcOrd="1" destOrd="0" presId="urn:microsoft.com/office/officeart/2005/8/layout/list1"/>
    <dgm:cxn modelId="{5C1593C0-E2B7-4030-9FEF-F6018FF33FFA}" type="presParOf" srcId="{C0C9DD70-8C32-4F1D-BC55-3EE1339DB0CE}" destId="{0D9CD3ED-B496-4FF5-8509-BD37818160A8}" srcOrd="9" destOrd="0" presId="urn:microsoft.com/office/officeart/2005/8/layout/list1"/>
    <dgm:cxn modelId="{6679B1BA-4860-4692-A5B2-50B2F8B9FA2A}" type="presParOf" srcId="{C0C9DD70-8C32-4F1D-BC55-3EE1339DB0CE}" destId="{DC998B84-6094-4029-A658-F34A9386877B}" srcOrd="10" destOrd="0" presId="urn:microsoft.com/office/officeart/2005/8/layout/list1"/>
    <dgm:cxn modelId="{288A0748-9953-4FCF-B2F7-CBA097D2CCF1}" type="presParOf" srcId="{C0C9DD70-8C32-4F1D-BC55-3EE1339DB0CE}" destId="{79D0C2EF-80F2-481A-90D8-230F1CB3860F}" srcOrd="11" destOrd="0" presId="urn:microsoft.com/office/officeart/2005/8/layout/list1"/>
    <dgm:cxn modelId="{0FE5E4FD-018B-41CE-A942-ACE589866171}" type="presParOf" srcId="{C0C9DD70-8C32-4F1D-BC55-3EE1339DB0CE}" destId="{F80180D6-415D-40ED-87BB-28F786F8884B}" srcOrd="12" destOrd="0" presId="urn:microsoft.com/office/officeart/2005/8/layout/list1"/>
    <dgm:cxn modelId="{9A2A04D2-42B1-4CB0-8705-EEC6F5A588E6}" type="presParOf" srcId="{F80180D6-415D-40ED-87BB-28F786F8884B}" destId="{3DE59881-7EAE-4C7B-9EC3-20B3406DDF5B}" srcOrd="0" destOrd="0" presId="urn:microsoft.com/office/officeart/2005/8/layout/list1"/>
    <dgm:cxn modelId="{19E34F07-717A-4CD6-B6F4-E233EE11EF46}" type="presParOf" srcId="{F80180D6-415D-40ED-87BB-28F786F8884B}" destId="{FDD9D91D-54A0-444D-8767-55CDB78C4168}" srcOrd="1" destOrd="0" presId="urn:microsoft.com/office/officeart/2005/8/layout/list1"/>
    <dgm:cxn modelId="{2B5471B6-CB37-4761-A708-6D44E31368BB}" type="presParOf" srcId="{C0C9DD70-8C32-4F1D-BC55-3EE1339DB0CE}" destId="{B6F21BD1-38BF-40F0-8AE5-0311C69EBAD8}" srcOrd="13" destOrd="0" presId="urn:microsoft.com/office/officeart/2005/8/layout/list1"/>
    <dgm:cxn modelId="{37C5A8EC-8E5C-4110-B10F-3DC17DCA0749}" type="presParOf" srcId="{C0C9DD70-8C32-4F1D-BC55-3EE1339DB0CE}" destId="{53C3D7AB-01A9-43D9-8F34-D54E3FBB3A2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D17D296-34EC-4AA2-B054-C0BC2196F6A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0BB5BB-552D-45DE-B044-8CF52F9D0A34}">
      <dgm:prSet phldrT="[Text]"/>
      <dgm:spPr/>
      <dgm:t>
        <a:bodyPr/>
        <a:lstStyle/>
        <a:p>
          <a:r>
            <a:rPr lang="en-US" smtClean="0"/>
            <a:t>Orgnizational Effictiveness</a:t>
          </a:r>
          <a:endParaRPr lang="en-US" dirty="0"/>
        </a:p>
      </dgm:t>
    </dgm:pt>
    <dgm:pt modelId="{218571C0-18A9-4FE3-9EEC-6EFE3B87B540}" type="parTrans" cxnId="{FB28AC8C-A283-4C70-A8DE-A241817C73DE}">
      <dgm:prSet/>
      <dgm:spPr/>
      <dgm:t>
        <a:bodyPr/>
        <a:lstStyle/>
        <a:p>
          <a:endParaRPr lang="en-US"/>
        </a:p>
      </dgm:t>
    </dgm:pt>
    <dgm:pt modelId="{A8F637E3-4FB7-48A2-BC4C-9D26FB2C5916}" type="sibTrans" cxnId="{FB28AC8C-A283-4C70-A8DE-A241817C73DE}">
      <dgm:prSet/>
      <dgm:spPr/>
      <dgm:t>
        <a:bodyPr/>
        <a:lstStyle/>
        <a:p>
          <a:endParaRPr lang="en-US"/>
        </a:p>
      </dgm:t>
    </dgm:pt>
    <dgm:pt modelId="{2B205799-8204-4B89-AA46-B78F6558D9A7}">
      <dgm:prSet phldrT="[Text]"/>
      <dgm:spPr/>
      <dgm:t>
        <a:bodyPr/>
        <a:lstStyle/>
        <a:p>
          <a:r>
            <a:rPr lang="en-US" dirty="0" smtClean="0"/>
            <a:t>Economy in operation</a:t>
          </a:r>
          <a:endParaRPr lang="en-US" dirty="0"/>
        </a:p>
      </dgm:t>
    </dgm:pt>
    <dgm:pt modelId="{DA022839-DDFE-4401-A98F-D21B82BA5074}" type="parTrans" cxnId="{8DE18462-2E84-4E50-9ED3-A9799DE5C4C0}">
      <dgm:prSet/>
      <dgm:spPr/>
      <dgm:t>
        <a:bodyPr/>
        <a:lstStyle/>
        <a:p>
          <a:endParaRPr lang="en-US"/>
        </a:p>
      </dgm:t>
    </dgm:pt>
    <dgm:pt modelId="{9130D05D-AE2F-4398-9133-597321F9FDEB}" type="sibTrans" cxnId="{8DE18462-2E84-4E50-9ED3-A9799DE5C4C0}">
      <dgm:prSet/>
      <dgm:spPr/>
      <dgm:t>
        <a:bodyPr/>
        <a:lstStyle/>
        <a:p>
          <a:endParaRPr lang="en-US"/>
        </a:p>
      </dgm:t>
    </dgm:pt>
    <dgm:pt modelId="{57285CEF-F6D6-4201-A4C1-570BC90685B5}">
      <dgm:prSet phldrT="[Text]"/>
      <dgm:spPr/>
      <dgm:t>
        <a:bodyPr/>
        <a:lstStyle/>
        <a:p>
          <a:r>
            <a:rPr lang="en-US" dirty="0" smtClean="0"/>
            <a:t>Facilities Coordination</a:t>
          </a:r>
          <a:endParaRPr lang="en-US" dirty="0"/>
        </a:p>
      </dgm:t>
    </dgm:pt>
    <dgm:pt modelId="{5840E684-890D-4164-8DC0-08B654F93F19}" type="parTrans" cxnId="{4F9EF67E-5D8F-4C75-90AA-DD1F9B89B4A6}">
      <dgm:prSet/>
      <dgm:spPr/>
      <dgm:t>
        <a:bodyPr/>
        <a:lstStyle/>
        <a:p>
          <a:endParaRPr lang="en-US"/>
        </a:p>
      </dgm:t>
    </dgm:pt>
    <dgm:pt modelId="{A08BE3CF-8633-4DFA-B8BD-638D1BE56E2D}" type="sibTrans" cxnId="{4F9EF67E-5D8F-4C75-90AA-DD1F9B89B4A6}">
      <dgm:prSet/>
      <dgm:spPr/>
      <dgm:t>
        <a:bodyPr/>
        <a:lstStyle/>
        <a:p>
          <a:endParaRPr lang="en-US"/>
        </a:p>
      </dgm:t>
    </dgm:pt>
    <dgm:pt modelId="{06809105-497F-46B8-B7ED-C8EB862800B6}">
      <dgm:prSet phldrT="[Text]"/>
      <dgm:spPr/>
      <dgm:t>
        <a:bodyPr/>
        <a:lstStyle/>
        <a:p>
          <a:r>
            <a:rPr lang="en-US" dirty="0" smtClean="0"/>
            <a:t>Avoids </a:t>
          </a:r>
          <a:r>
            <a:rPr lang="en-US" dirty="0" err="1" smtClean="0"/>
            <a:t>Buisness</a:t>
          </a:r>
          <a:r>
            <a:rPr lang="en-US" dirty="0" smtClean="0"/>
            <a:t> failure</a:t>
          </a:r>
          <a:endParaRPr lang="en-US" dirty="0"/>
        </a:p>
      </dgm:t>
    </dgm:pt>
    <dgm:pt modelId="{32DEE123-5347-45E1-82A0-B8B9D943C60C}" type="parTrans" cxnId="{DE43014D-9704-42E5-BAE4-984B8A121E44}">
      <dgm:prSet/>
      <dgm:spPr/>
      <dgm:t>
        <a:bodyPr/>
        <a:lstStyle/>
        <a:p>
          <a:endParaRPr lang="en-US"/>
        </a:p>
      </dgm:t>
    </dgm:pt>
    <dgm:pt modelId="{2CE9322E-1C36-4417-9A85-E3BFE6674CE1}" type="sibTrans" cxnId="{DE43014D-9704-42E5-BAE4-984B8A121E44}">
      <dgm:prSet/>
      <dgm:spPr/>
      <dgm:t>
        <a:bodyPr/>
        <a:lstStyle/>
        <a:p>
          <a:endParaRPr lang="en-US"/>
        </a:p>
      </dgm:t>
    </dgm:pt>
    <dgm:pt modelId="{C0C9DD70-8C32-4F1D-BC55-3EE1339DB0CE}" type="pres">
      <dgm:prSet presAssocID="{9D17D296-34EC-4AA2-B054-C0BC2196F6A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815432-9789-49C1-974E-600561B6F76E}" type="pres">
      <dgm:prSet presAssocID="{A20BB5BB-552D-45DE-B044-8CF52F9D0A34}" presName="parentLin" presStyleCnt="0"/>
      <dgm:spPr/>
    </dgm:pt>
    <dgm:pt modelId="{47F90DAE-CEA2-4156-A930-258EF28522EB}" type="pres">
      <dgm:prSet presAssocID="{A20BB5BB-552D-45DE-B044-8CF52F9D0A34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961FA2D6-AADA-41EB-ADBD-6559E50AD2D3}" type="pres">
      <dgm:prSet presAssocID="{A20BB5BB-552D-45DE-B044-8CF52F9D0A34}" presName="parentText" presStyleLbl="node1" presStyleIdx="0" presStyleCnt="4" custScaleX="105919" custScaleY="156446" custLinFactNeighborX="-74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2A9537-A88B-4DDD-8FE5-5B595CE865A9}" type="pres">
      <dgm:prSet presAssocID="{A20BB5BB-552D-45DE-B044-8CF52F9D0A34}" presName="negativeSpace" presStyleCnt="0"/>
      <dgm:spPr/>
    </dgm:pt>
    <dgm:pt modelId="{F9B36C11-A7CD-4CC0-96DF-D0FA2D6AC69C}" type="pres">
      <dgm:prSet presAssocID="{A20BB5BB-552D-45DE-B044-8CF52F9D0A34}" presName="childText" presStyleLbl="conFgAcc1" presStyleIdx="0" presStyleCnt="4">
        <dgm:presLayoutVars>
          <dgm:bulletEnabled val="1"/>
        </dgm:presLayoutVars>
      </dgm:prSet>
      <dgm:spPr/>
    </dgm:pt>
    <dgm:pt modelId="{2B90DDDB-95A0-47D5-93BD-E6B215FD1A63}" type="pres">
      <dgm:prSet presAssocID="{A8F637E3-4FB7-48A2-BC4C-9D26FB2C5916}" presName="spaceBetweenRectangles" presStyleCnt="0"/>
      <dgm:spPr/>
    </dgm:pt>
    <dgm:pt modelId="{F80180D6-415D-40ED-87BB-28F786F8884B}" type="pres">
      <dgm:prSet presAssocID="{2B205799-8204-4B89-AA46-B78F6558D9A7}" presName="parentLin" presStyleCnt="0"/>
      <dgm:spPr/>
    </dgm:pt>
    <dgm:pt modelId="{3DE59881-7EAE-4C7B-9EC3-20B3406DDF5B}" type="pres">
      <dgm:prSet presAssocID="{2B205799-8204-4B89-AA46-B78F6558D9A7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FDD9D91D-54A0-444D-8767-55CDB78C4168}" type="pres">
      <dgm:prSet presAssocID="{2B205799-8204-4B89-AA46-B78F6558D9A7}" presName="parentText" presStyleLbl="node1" presStyleIdx="1" presStyleCnt="4" custScaleX="108041" custScaleY="1526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F21BD1-38BF-40F0-8AE5-0311C69EBAD8}" type="pres">
      <dgm:prSet presAssocID="{2B205799-8204-4B89-AA46-B78F6558D9A7}" presName="negativeSpace" presStyleCnt="0"/>
      <dgm:spPr/>
    </dgm:pt>
    <dgm:pt modelId="{53C3D7AB-01A9-43D9-8F34-D54E3FBB3A26}" type="pres">
      <dgm:prSet presAssocID="{2B205799-8204-4B89-AA46-B78F6558D9A7}" presName="childText" presStyleLbl="conFgAcc1" presStyleIdx="1" presStyleCnt="4" custLinFactNeighborX="-20497" custLinFactNeighborY="321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DF2A46-2B0F-475A-93DD-8FE01D155CE5}" type="pres">
      <dgm:prSet presAssocID="{9130D05D-AE2F-4398-9133-597321F9FDEB}" presName="spaceBetweenRectangles" presStyleCnt="0"/>
      <dgm:spPr/>
    </dgm:pt>
    <dgm:pt modelId="{0760E145-4B41-495D-9E68-2E1146825398}" type="pres">
      <dgm:prSet presAssocID="{57285CEF-F6D6-4201-A4C1-570BC90685B5}" presName="parentLin" presStyleCnt="0"/>
      <dgm:spPr/>
    </dgm:pt>
    <dgm:pt modelId="{A083D65C-6020-45DE-986B-5F39CBFC8433}" type="pres">
      <dgm:prSet presAssocID="{57285CEF-F6D6-4201-A4C1-570BC90685B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8558EDDA-9924-47ED-807C-739F1BBEB64A}" type="pres">
      <dgm:prSet presAssocID="{57285CEF-F6D6-4201-A4C1-570BC90685B5}" presName="parentText" presStyleLbl="node1" presStyleIdx="2" presStyleCnt="4" custScaleX="109458" custScaleY="1241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3D160B-E237-4618-B3AE-069EDC261E4D}" type="pres">
      <dgm:prSet presAssocID="{57285CEF-F6D6-4201-A4C1-570BC90685B5}" presName="negativeSpace" presStyleCnt="0"/>
      <dgm:spPr/>
    </dgm:pt>
    <dgm:pt modelId="{B4D3F398-D3FA-44DF-A484-B803D2553057}" type="pres">
      <dgm:prSet presAssocID="{57285CEF-F6D6-4201-A4C1-570BC90685B5}" presName="childText" presStyleLbl="conFgAcc1" presStyleIdx="2" presStyleCnt="4">
        <dgm:presLayoutVars>
          <dgm:bulletEnabled val="1"/>
        </dgm:presLayoutVars>
      </dgm:prSet>
      <dgm:spPr/>
    </dgm:pt>
    <dgm:pt modelId="{6FFA8A53-F8D0-4FD3-BE79-7DCD5DD52300}" type="pres">
      <dgm:prSet presAssocID="{A08BE3CF-8633-4DFA-B8BD-638D1BE56E2D}" presName="spaceBetweenRectangles" presStyleCnt="0"/>
      <dgm:spPr/>
    </dgm:pt>
    <dgm:pt modelId="{59DC5BCA-5721-4385-A0C7-D13197B87CFF}" type="pres">
      <dgm:prSet presAssocID="{06809105-497F-46B8-B7ED-C8EB862800B6}" presName="parentLin" presStyleCnt="0"/>
      <dgm:spPr/>
    </dgm:pt>
    <dgm:pt modelId="{A59C3BC0-D81D-40C3-92E6-1F4FFB8E016F}" type="pres">
      <dgm:prSet presAssocID="{06809105-497F-46B8-B7ED-C8EB862800B6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4D156722-B707-449A-87C9-7EE4EC956FF2}" type="pres">
      <dgm:prSet presAssocID="{06809105-497F-46B8-B7ED-C8EB862800B6}" presName="parentText" presStyleLbl="node1" presStyleIdx="3" presStyleCnt="4" custScaleX="104854" custScaleY="1316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A5B1D1-7FF5-48A8-A95E-06ED082C58DC}" type="pres">
      <dgm:prSet presAssocID="{06809105-497F-46B8-B7ED-C8EB862800B6}" presName="negativeSpace" presStyleCnt="0"/>
      <dgm:spPr/>
    </dgm:pt>
    <dgm:pt modelId="{88D5B141-0128-4DA6-83FC-F41D4236E8F0}" type="pres">
      <dgm:prSet presAssocID="{06809105-497F-46B8-B7ED-C8EB862800B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B29609A-44B1-4173-ACCB-AE882DEB8B56}" type="presOf" srcId="{57285CEF-F6D6-4201-A4C1-570BC90685B5}" destId="{8558EDDA-9924-47ED-807C-739F1BBEB64A}" srcOrd="1" destOrd="0" presId="urn:microsoft.com/office/officeart/2005/8/layout/list1"/>
    <dgm:cxn modelId="{AC94E8AE-1541-4B73-B447-16618EBE6A5A}" type="presOf" srcId="{06809105-497F-46B8-B7ED-C8EB862800B6}" destId="{A59C3BC0-D81D-40C3-92E6-1F4FFB8E016F}" srcOrd="0" destOrd="0" presId="urn:microsoft.com/office/officeart/2005/8/layout/list1"/>
    <dgm:cxn modelId="{EE09B4D1-0B63-4351-8210-5EFCFA5CD31D}" type="presOf" srcId="{57285CEF-F6D6-4201-A4C1-570BC90685B5}" destId="{A083D65C-6020-45DE-986B-5F39CBFC8433}" srcOrd="0" destOrd="0" presId="urn:microsoft.com/office/officeart/2005/8/layout/list1"/>
    <dgm:cxn modelId="{168C1E1A-75F6-48D5-BE5B-91116EF076FB}" type="presOf" srcId="{A20BB5BB-552D-45DE-B044-8CF52F9D0A34}" destId="{961FA2D6-AADA-41EB-ADBD-6559E50AD2D3}" srcOrd="1" destOrd="0" presId="urn:microsoft.com/office/officeart/2005/8/layout/list1"/>
    <dgm:cxn modelId="{FB28AC8C-A283-4C70-A8DE-A241817C73DE}" srcId="{9D17D296-34EC-4AA2-B054-C0BC2196F6AA}" destId="{A20BB5BB-552D-45DE-B044-8CF52F9D0A34}" srcOrd="0" destOrd="0" parTransId="{218571C0-18A9-4FE3-9EEC-6EFE3B87B540}" sibTransId="{A8F637E3-4FB7-48A2-BC4C-9D26FB2C5916}"/>
    <dgm:cxn modelId="{4F9EF67E-5D8F-4C75-90AA-DD1F9B89B4A6}" srcId="{9D17D296-34EC-4AA2-B054-C0BC2196F6AA}" destId="{57285CEF-F6D6-4201-A4C1-570BC90685B5}" srcOrd="2" destOrd="0" parTransId="{5840E684-890D-4164-8DC0-08B654F93F19}" sibTransId="{A08BE3CF-8633-4DFA-B8BD-638D1BE56E2D}"/>
    <dgm:cxn modelId="{484D2441-894D-4B61-BE7D-32B659B7D290}" type="presOf" srcId="{9D17D296-34EC-4AA2-B054-C0BC2196F6AA}" destId="{C0C9DD70-8C32-4F1D-BC55-3EE1339DB0CE}" srcOrd="0" destOrd="0" presId="urn:microsoft.com/office/officeart/2005/8/layout/list1"/>
    <dgm:cxn modelId="{DE43014D-9704-42E5-BAE4-984B8A121E44}" srcId="{9D17D296-34EC-4AA2-B054-C0BC2196F6AA}" destId="{06809105-497F-46B8-B7ED-C8EB862800B6}" srcOrd="3" destOrd="0" parTransId="{32DEE123-5347-45E1-82A0-B8B9D943C60C}" sibTransId="{2CE9322E-1C36-4417-9A85-E3BFE6674CE1}"/>
    <dgm:cxn modelId="{930919BF-80BF-426F-84D7-9B45B530680D}" type="presOf" srcId="{A20BB5BB-552D-45DE-B044-8CF52F9D0A34}" destId="{47F90DAE-CEA2-4156-A930-258EF28522EB}" srcOrd="0" destOrd="0" presId="urn:microsoft.com/office/officeart/2005/8/layout/list1"/>
    <dgm:cxn modelId="{571655A8-69A9-4F6A-866D-F6B7A87C040A}" type="presOf" srcId="{06809105-497F-46B8-B7ED-C8EB862800B6}" destId="{4D156722-B707-449A-87C9-7EE4EC956FF2}" srcOrd="1" destOrd="0" presId="urn:microsoft.com/office/officeart/2005/8/layout/list1"/>
    <dgm:cxn modelId="{C358D753-E94A-47C4-A175-F8750232B371}" type="presOf" srcId="{2B205799-8204-4B89-AA46-B78F6558D9A7}" destId="{3DE59881-7EAE-4C7B-9EC3-20B3406DDF5B}" srcOrd="0" destOrd="0" presId="urn:microsoft.com/office/officeart/2005/8/layout/list1"/>
    <dgm:cxn modelId="{8DE18462-2E84-4E50-9ED3-A9799DE5C4C0}" srcId="{9D17D296-34EC-4AA2-B054-C0BC2196F6AA}" destId="{2B205799-8204-4B89-AA46-B78F6558D9A7}" srcOrd="1" destOrd="0" parTransId="{DA022839-DDFE-4401-A98F-D21B82BA5074}" sibTransId="{9130D05D-AE2F-4398-9133-597321F9FDEB}"/>
    <dgm:cxn modelId="{C62DA3DE-E49A-4B68-BE1C-3EDA3B306ADA}" type="presOf" srcId="{2B205799-8204-4B89-AA46-B78F6558D9A7}" destId="{FDD9D91D-54A0-444D-8767-55CDB78C4168}" srcOrd="1" destOrd="0" presId="urn:microsoft.com/office/officeart/2005/8/layout/list1"/>
    <dgm:cxn modelId="{9B6CBA04-1A39-47BB-9D21-4C7D31F67292}" type="presParOf" srcId="{C0C9DD70-8C32-4F1D-BC55-3EE1339DB0CE}" destId="{EF815432-9789-49C1-974E-600561B6F76E}" srcOrd="0" destOrd="0" presId="urn:microsoft.com/office/officeart/2005/8/layout/list1"/>
    <dgm:cxn modelId="{AB068F85-1870-44C3-83B6-0E922AF2ED4B}" type="presParOf" srcId="{EF815432-9789-49C1-974E-600561B6F76E}" destId="{47F90DAE-CEA2-4156-A930-258EF28522EB}" srcOrd="0" destOrd="0" presId="urn:microsoft.com/office/officeart/2005/8/layout/list1"/>
    <dgm:cxn modelId="{FDC11653-2D65-44BF-A38C-889DAA5BA9DF}" type="presParOf" srcId="{EF815432-9789-49C1-974E-600561B6F76E}" destId="{961FA2D6-AADA-41EB-ADBD-6559E50AD2D3}" srcOrd="1" destOrd="0" presId="urn:microsoft.com/office/officeart/2005/8/layout/list1"/>
    <dgm:cxn modelId="{5783FF7F-D6DF-43A2-93F5-09A17E733CC6}" type="presParOf" srcId="{C0C9DD70-8C32-4F1D-BC55-3EE1339DB0CE}" destId="{242A9537-A88B-4DDD-8FE5-5B595CE865A9}" srcOrd="1" destOrd="0" presId="urn:microsoft.com/office/officeart/2005/8/layout/list1"/>
    <dgm:cxn modelId="{B9547ED8-0818-4F7E-A930-9E756DE8B773}" type="presParOf" srcId="{C0C9DD70-8C32-4F1D-BC55-3EE1339DB0CE}" destId="{F9B36C11-A7CD-4CC0-96DF-D0FA2D6AC69C}" srcOrd="2" destOrd="0" presId="urn:microsoft.com/office/officeart/2005/8/layout/list1"/>
    <dgm:cxn modelId="{C791FE22-6D16-4343-9CEB-A649181B07E6}" type="presParOf" srcId="{C0C9DD70-8C32-4F1D-BC55-3EE1339DB0CE}" destId="{2B90DDDB-95A0-47D5-93BD-E6B215FD1A63}" srcOrd="3" destOrd="0" presId="urn:microsoft.com/office/officeart/2005/8/layout/list1"/>
    <dgm:cxn modelId="{0FE5E4FD-018B-41CE-A942-ACE589866171}" type="presParOf" srcId="{C0C9DD70-8C32-4F1D-BC55-3EE1339DB0CE}" destId="{F80180D6-415D-40ED-87BB-28F786F8884B}" srcOrd="4" destOrd="0" presId="urn:microsoft.com/office/officeart/2005/8/layout/list1"/>
    <dgm:cxn modelId="{9A2A04D2-42B1-4CB0-8705-EEC6F5A588E6}" type="presParOf" srcId="{F80180D6-415D-40ED-87BB-28F786F8884B}" destId="{3DE59881-7EAE-4C7B-9EC3-20B3406DDF5B}" srcOrd="0" destOrd="0" presId="urn:microsoft.com/office/officeart/2005/8/layout/list1"/>
    <dgm:cxn modelId="{19E34F07-717A-4CD6-B6F4-E233EE11EF46}" type="presParOf" srcId="{F80180D6-415D-40ED-87BB-28F786F8884B}" destId="{FDD9D91D-54A0-444D-8767-55CDB78C4168}" srcOrd="1" destOrd="0" presId="urn:microsoft.com/office/officeart/2005/8/layout/list1"/>
    <dgm:cxn modelId="{2B5471B6-CB37-4761-A708-6D44E31368BB}" type="presParOf" srcId="{C0C9DD70-8C32-4F1D-BC55-3EE1339DB0CE}" destId="{B6F21BD1-38BF-40F0-8AE5-0311C69EBAD8}" srcOrd="5" destOrd="0" presId="urn:microsoft.com/office/officeart/2005/8/layout/list1"/>
    <dgm:cxn modelId="{37C5A8EC-8E5C-4110-B10F-3DC17DCA0749}" type="presParOf" srcId="{C0C9DD70-8C32-4F1D-BC55-3EE1339DB0CE}" destId="{53C3D7AB-01A9-43D9-8F34-D54E3FBB3A26}" srcOrd="6" destOrd="0" presId="urn:microsoft.com/office/officeart/2005/8/layout/list1"/>
    <dgm:cxn modelId="{26680694-4BF8-4ECC-B658-4665D80D93DA}" type="presParOf" srcId="{C0C9DD70-8C32-4F1D-BC55-3EE1339DB0CE}" destId="{04DF2A46-2B0F-475A-93DD-8FE01D155CE5}" srcOrd="7" destOrd="0" presId="urn:microsoft.com/office/officeart/2005/8/layout/list1"/>
    <dgm:cxn modelId="{B04D01EF-02F7-4F49-9A1C-4E65AACF7D5F}" type="presParOf" srcId="{C0C9DD70-8C32-4F1D-BC55-3EE1339DB0CE}" destId="{0760E145-4B41-495D-9E68-2E1146825398}" srcOrd="8" destOrd="0" presId="urn:microsoft.com/office/officeart/2005/8/layout/list1"/>
    <dgm:cxn modelId="{B5F4D7C8-7D48-4004-8924-C897CB322134}" type="presParOf" srcId="{0760E145-4B41-495D-9E68-2E1146825398}" destId="{A083D65C-6020-45DE-986B-5F39CBFC8433}" srcOrd="0" destOrd="0" presId="urn:microsoft.com/office/officeart/2005/8/layout/list1"/>
    <dgm:cxn modelId="{078FB1BF-C72E-4DE0-9210-59677A17DB1A}" type="presParOf" srcId="{0760E145-4B41-495D-9E68-2E1146825398}" destId="{8558EDDA-9924-47ED-807C-739F1BBEB64A}" srcOrd="1" destOrd="0" presId="urn:microsoft.com/office/officeart/2005/8/layout/list1"/>
    <dgm:cxn modelId="{7A692088-5A02-4A5E-B269-AE3428E16C05}" type="presParOf" srcId="{C0C9DD70-8C32-4F1D-BC55-3EE1339DB0CE}" destId="{433D160B-E237-4618-B3AE-069EDC261E4D}" srcOrd="9" destOrd="0" presId="urn:microsoft.com/office/officeart/2005/8/layout/list1"/>
    <dgm:cxn modelId="{B568D490-F842-4D1A-8C4B-84CA5B265B7D}" type="presParOf" srcId="{C0C9DD70-8C32-4F1D-BC55-3EE1339DB0CE}" destId="{B4D3F398-D3FA-44DF-A484-B803D2553057}" srcOrd="10" destOrd="0" presId="urn:microsoft.com/office/officeart/2005/8/layout/list1"/>
    <dgm:cxn modelId="{9FF5FCA5-5B4B-49C7-ABB5-66D4F11009E5}" type="presParOf" srcId="{C0C9DD70-8C32-4F1D-BC55-3EE1339DB0CE}" destId="{6FFA8A53-F8D0-4FD3-BE79-7DCD5DD52300}" srcOrd="11" destOrd="0" presId="urn:microsoft.com/office/officeart/2005/8/layout/list1"/>
    <dgm:cxn modelId="{D5238800-F6EA-4CC0-BC5F-3DF4173C1BBB}" type="presParOf" srcId="{C0C9DD70-8C32-4F1D-BC55-3EE1339DB0CE}" destId="{59DC5BCA-5721-4385-A0C7-D13197B87CFF}" srcOrd="12" destOrd="0" presId="urn:microsoft.com/office/officeart/2005/8/layout/list1"/>
    <dgm:cxn modelId="{4E971950-09EA-400C-9165-AEA43F84914B}" type="presParOf" srcId="{59DC5BCA-5721-4385-A0C7-D13197B87CFF}" destId="{A59C3BC0-D81D-40C3-92E6-1F4FFB8E016F}" srcOrd="0" destOrd="0" presId="urn:microsoft.com/office/officeart/2005/8/layout/list1"/>
    <dgm:cxn modelId="{86B7D69A-260D-4560-9115-08A37097E595}" type="presParOf" srcId="{59DC5BCA-5721-4385-A0C7-D13197B87CFF}" destId="{4D156722-B707-449A-87C9-7EE4EC956FF2}" srcOrd="1" destOrd="0" presId="urn:microsoft.com/office/officeart/2005/8/layout/list1"/>
    <dgm:cxn modelId="{E4508827-E4A7-4341-BBCA-27B6810BA4CD}" type="presParOf" srcId="{C0C9DD70-8C32-4F1D-BC55-3EE1339DB0CE}" destId="{7CA5B1D1-7FF5-48A8-A95E-06ED082C58DC}" srcOrd="13" destOrd="0" presId="urn:microsoft.com/office/officeart/2005/8/layout/list1"/>
    <dgm:cxn modelId="{3D7A3F1E-E28F-40D4-9BEC-3EBA8199B8D6}" type="presParOf" srcId="{C0C9DD70-8C32-4F1D-BC55-3EE1339DB0CE}" destId="{88D5B141-0128-4DA6-83FC-F41D4236E8F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D17D296-34EC-4AA2-B054-C0BC2196F6A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0BB5BB-552D-45DE-B044-8CF52F9D0A34}">
      <dgm:prSet phldrT="[Text]" custT="1"/>
      <dgm:spPr/>
      <dgm:t>
        <a:bodyPr/>
        <a:lstStyle/>
        <a:p>
          <a:r>
            <a:rPr lang="en-US" sz="2400" dirty="0" smtClean="0"/>
            <a:t>Lack of Control</a:t>
          </a:r>
          <a:endParaRPr lang="en-US" sz="2400" dirty="0"/>
        </a:p>
      </dgm:t>
    </dgm:pt>
    <dgm:pt modelId="{218571C0-18A9-4FE3-9EEC-6EFE3B87B540}" type="parTrans" cxnId="{FB28AC8C-A283-4C70-A8DE-A241817C73DE}">
      <dgm:prSet/>
      <dgm:spPr/>
      <dgm:t>
        <a:bodyPr/>
        <a:lstStyle/>
        <a:p>
          <a:endParaRPr lang="en-US"/>
        </a:p>
      </dgm:t>
    </dgm:pt>
    <dgm:pt modelId="{A8F637E3-4FB7-48A2-BC4C-9D26FB2C5916}" type="sibTrans" cxnId="{FB28AC8C-A283-4C70-A8DE-A241817C73DE}">
      <dgm:prSet/>
      <dgm:spPr/>
      <dgm:t>
        <a:bodyPr/>
        <a:lstStyle/>
        <a:p>
          <a:endParaRPr lang="en-US"/>
        </a:p>
      </dgm:t>
    </dgm:pt>
    <dgm:pt modelId="{E74E4FFD-906C-456D-ACE2-B48FF0C35E24}">
      <dgm:prSet phldrT="[Text]" custT="1"/>
      <dgm:spPr/>
      <dgm:t>
        <a:bodyPr/>
        <a:lstStyle/>
        <a:p>
          <a:r>
            <a:rPr lang="en-US" sz="2400" dirty="0" smtClean="0"/>
            <a:t>Expensive Process</a:t>
          </a:r>
          <a:endParaRPr lang="en-US" sz="2400" dirty="0"/>
        </a:p>
      </dgm:t>
    </dgm:pt>
    <dgm:pt modelId="{458948F3-4C53-45E9-80BD-D241D50AC06E}" type="parTrans" cxnId="{FC02B27B-A650-4CED-BA7D-59EC7BCEC112}">
      <dgm:prSet/>
      <dgm:spPr/>
      <dgm:t>
        <a:bodyPr/>
        <a:lstStyle/>
        <a:p>
          <a:endParaRPr lang="en-US"/>
        </a:p>
      </dgm:t>
    </dgm:pt>
    <dgm:pt modelId="{BD10AFFD-D198-49E6-8F82-DF110442FEFB}" type="sibTrans" cxnId="{FC02B27B-A650-4CED-BA7D-59EC7BCEC112}">
      <dgm:prSet/>
      <dgm:spPr/>
      <dgm:t>
        <a:bodyPr/>
        <a:lstStyle/>
        <a:p>
          <a:endParaRPr lang="en-US"/>
        </a:p>
      </dgm:t>
    </dgm:pt>
    <dgm:pt modelId="{A42155A3-6EE6-4227-87EF-40BB6E6CE42C}">
      <dgm:prSet phldrT="[Text]" custT="1"/>
      <dgm:spPr/>
      <dgm:t>
        <a:bodyPr/>
        <a:lstStyle/>
        <a:p>
          <a:r>
            <a:rPr lang="en-US" sz="2400" dirty="0" smtClean="0"/>
            <a:t>Inflexibility</a:t>
          </a:r>
          <a:endParaRPr lang="en-US" sz="2400" dirty="0"/>
        </a:p>
      </dgm:t>
    </dgm:pt>
    <dgm:pt modelId="{270F0B32-37C3-4016-8059-881A33EDB78D}" type="parTrans" cxnId="{89C32361-20E1-4821-A303-7BCCD889EC5F}">
      <dgm:prSet/>
      <dgm:spPr/>
      <dgm:t>
        <a:bodyPr/>
        <a:lstStyle/>
        <a:p>
          <a:endParaRPr lang="en-US"/>
        </a:p>
      </dgm:t>
    </dgm:pt>
    <dgm:pt modelId="{8582EC0F-94F4-4D6B-8404-57172DD54CEB}" type="sibTrans" cxnId="{89C32361-20E1-4821-A303-7BCCD889EC5F}">
      <dgm:prSet/>
      <dgm:spPr/>
      <dgm:t>
        <a:bodyPr/>
        <a:lstStyle/>
        <a:p>
          <a:endParaRPr lang="en-US"/>
        </a:p>
      </dgm:t>
    </dgm:pt>
    <dgm:pt modelId="{2B205799-8204-4B89-AA46-B78F6558D9A7}">
      <dgm:prSet phldrT="[Text]" custT="1"/>
      <dgm:spPr/>
      <dgm:t>
        <a:bodyPr/>
        <a:lstStyle/>
        <a:p>
          <a:r>
            <a:rPr lang="en-US" sz="2400" dirty="0" smtClean="0"/>
            <a:t>Certain Assumptions</a:t>
          </a:r>
          <a:endParaRPr lang="en-US" sz="2400" dirty="0"/>
        </a:p>
      </dgm:t>
    </dgm:pt>
    <dgm:pt modelId="{DA022839-DDFE-4401-A98F-D21B82BA5074}" type="parTrans" cxnId="{8DE18462-2E84-4E50-9ED3-A9799DE5C4C0}">
      <dgm:prSet/>
      <dgm:spPr/>
      <dgm:t>
        <a:bodyPr/>
        <a:lstStyle/>
        <a:p>
          <a:endParaRPr lang="en-US"/>
        </a:p>
      </dgm:t>
    </dgm:pt>
    <dgm:pt modelId="{9130D05D-AE2F-4398-9133-597321F9FDEB}" type="sibTrans" cxnId="{8DE18462-2E84-4E50-9ED3-A9799DE5C4C0}">
      <dgm:prSet/>
      <dgm:spPr/>
      <dgm:t>
        <a:bodyPr/>
        <a:lstStyle/>
        <a:p>
          <a:endParaRPr lang="en-US"/>
        </a:p>
      </dgm:t>
    </dgm:pt>
    <dgm:pt modelId="{CD740A16-335D-4E9E-9C9F-7DCAA1FE4EA1}">
      <dgm:prSet phldrT="[Text]" custT="1"/>
      <dgm:spPr/>
      <dgm:t>
        <a:bodyPr/>
        <a:lstStyle/>
        <a:p>
          <a:r>
            <a:rPr lang="en-US" sz="2400" dirty="0" smtClean="0"/>
            <a:t>Delay in action</a:t>
          </a:r>
          <a:endParaRPr lang="en-US" sz="2400" dirty="0"/>
        </a:p>
      </dgm:t>
    </dgm:pt>
    <dgm:pt modelId="{85CD72C6-3F06-425A-ADFC-3FB041EEA4C7}" type="parTrans" cxnId="{99326C86-A0B0-4F86-A350-2675B20879C0}">
      <dgm:prSet/>
      <dgm:spPr/>
      <dgm:t>
        <a:bodyPr/>
        <a:lstStyle/>
        <a:p>
          <a:endParaRPr lang="en-US"/>
        </a:p>
      </dgm:t>
    </dgm:pt>
    <dgm:pt modelId="{04377DCB-57E9-4208-B289-DF60118B209A}" type="sibTrans" cxnId="{99326C86-A0B0-4F86-A350-2675B20879C0}">
      <dgm:prSet/>
      <dgm:spPr/>
      <dgm:t>
        <a:bodyPr/>
        <a:lstStyle/>
        <a:p>
          <a:endParaRPr lang="en-US"/>
        </a:p>
      </dgm:t>
    </dgm:pt>
    <dgm:pt modelId="{C0C9DD70-8C32-4F1D-BC55-3EE1339DB0CE}" type="pres">
      <dgm:prSet presAssocID="{9D17D296-34EC-4AA2-B054-C0BC2196F6A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815432-9789-49C1-974E-600561B6F76E}" type="pres">
      <dgm:prSet presAssocID="{A20BB5BB-552D-45DE-B044-8CF52F9D0A34}" presName="parentLin" presStyleCnt="0"/>
      <dgm:spPr/>
    </dgm:pt>
    <dgm:pt modelId="{47F90DAE-CEA2-4156-A930-258EF28522EB}" type="pres">
      <dgm:prSet presAssocID="{A20BB5BB-552D-45DE-B044-8CF52F9D0A34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961FA2D6-AADA-41EB-ADBD-6559E50AD2D3}" type="pres">
      <dgm:prSet presAssocID="{A20BB5BB-552D-45DE-B044-8CF52F9D0A34}" presName="parentText" presStyleLbl="node1" presStyleIdx="0" presStyleCnt="5" custScaleX="105919" custScaleY="156446" custLinFactNeighborX="-74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2A9537-A88B-4DDD-8FE5-5B595CE865A9}" type="pres">
      <dgm:prSet presAssocID="{A20BB5BB-552D-45DE-B044-8CF52F9D0A34}" presName="negativeSpace" presStyleCnt="0"/>
      <dgm:spPr/>
    </dgm:pt>
    <dgm:pt modelId="{F9B36C11-A7CD-4CC0-96DF-D0FA2D6AC69C}" type="pres">
      <dgm:prSet presAssocID="{A20BB5BB-552D-45DE-B044-8CF52F9D0A34}" presName="childText" presStyleLbl="conFgAcc1" presStyleIdx="0" presStyleCnt="5">
        <dgm:presLayoutVars>
          <dgm:bulletEnabled val="1"/>
        </dgm:presLayoutVars>
      </dgm:prSet>
      <dgm:spPr/>
    </dgm:pt>
    <dgm:pt modelId="{2B90DDDB-95A0-47D5-93BD-E6B215FD1A63}" type="pres">
      <dgm:prSet presAssocID="{A8F637E3-4FB7-48A2-BC4C-9D26FB2C5916}" presName="spaceBetweenRectangles" presStyleCnt="0"/>
      <dgm:spPr/>
    </dgm:pt>
    <dgm:pt modelId="{32F3B72D-5B1E-48B1-B063-BC30E3CE6261}" type="pres">
      <dgm:prSet presAssocID="{E74E4FFD-906C-456D-ACE2-B48FF0C35E24}" presName="parentLin" presStyleCnt="0"/>
      <dgm:spPr/>
    </dgm:pt>
    <dgm:pt modelId="{C4A7921F-8641-4390-A2F1-E054024355CC}" type="pres">
      <dgm:prSet presAssocID="{E74E4FFD-906C-456D-ACE2-B48FF0C35E24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9BA96637-7635-457B-AFF6-98D30424D817}" type="pres">
      <dgm:prSet presAssocID="{E74E4FFD-906C-456D-ACE2-B48FF0C35E24}" presName="parentText" presStyleLbl="node1" presStyleIdx="1" presStyleCnt="5" custScaleX="106728" custScaleY="1610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ED568F-B5FB-4188-8932-4FC6FAF71395}" type="pres">
      <dgm:prSet presAssocID="{E74E4FFD-906C-456D-ACE2-B48FF0C35E24}" presName="negativeSpace" presStyleCnt="0"/>
      <dgm:spPr/>
    </dgm:pt>
    <dgm:pt modelId="{C90DB24D-EF16-4CAE-8CAC-2CCAF51941F3}" type="pres">
      <dgm:prSet presAssocID="{E74E4FFD-906C-456D-ACE2-B48FF0C35E24}" presName="childText" presStyleLbl="conFgAcc1" presStyleIdx="1" presStyleCnt="5">
        <dgm:presLayoutVars>
          <dgm:bulletEnabled val="1"/>
        </dgm:presLayoutVars>
      </dgm:prSet>
      <dgm:spPr/>
    </dgm:pt>
    <dgm:pt modelId="{89EA4945-6D13-475B-9464-5F6D2954537D}" type="pres">
      <dgm:prSet presAssocID="{BD10AFFD-D198-49E6-8F82-DF110442FEFB}" presName="spaceBetweenRectangles" presStyleCnt="0"/>
      <dgm:spPr/>
    </dgm:pt>
    <dgm:pt modelId="{D1BA8871-AE4C-4B2F-AE90-78655739F9DF}" type="pres">
      <dgm:prSet presAssocID="{A42155A3-6EE6-4227-87EF-40BB6E6CE42C}" presName="parentLin" presStyleCnt="0"/>
      <dgm:spPr/>
    </dgm:pt>
    <dgm:pt modelId="{F2005A63-C739-48B8-B562-84E2B6A66E7D}" type="pres">
      <dgm:prSet presAssocID="{A42155A3-6EE6-4227-87EF-40BB6E6CE42C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764CD7C6-DD24-4285-AA43-64E12379B74C}" type="pres">
      <dgm:prSet presAssocID="{A42155A3-6EE6-4227-87EF-40BB6E6CE42C}" presName="parentText" presStyleLbl="node1" presStyleIdx="2" presStyleCnt="5" custScaleX="105917" custScaleY="13914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9CD3ED-B496-4FF5-8509-BD37818160A8}" type="pres">
      <dgm:prSet presAssocID="{A42155A3-6EE6-4227-87EF-40BB6E6CE42C}" presName="negativeSpace" presStyleCnt="0"/>
      <dgm:spPr/>
    </dgm:pt>
    <dgm:pt modelId="{DC998B84-6094-4029-A658-F34A9386877B}" type="pres">
      <dgm:prSet presAssocID="{A42155A3-6EE6-4227-87EF-40BB6E6CE42C}" presName="childText" presStyleLbl="conFgAcc1" presStyleIdx="2" presStyleCnt="5">
        <dgm:presLayoutVars>
          <dgm:bulletEnabled val="1"/>
        </dgm:presLayoutVars>
      </dgm:prSet>
      <dgm:spPr/>
    </dgm:pt>
    <dgm:pt modelId="{79D0C2EF-80F2-481A-90D8-230F1CB3860F}" type="pres">
      <dgm:prSet presAssocID="{8582EC0F-94F4-4D6B-8404-57172DD54CEB}" presName="spaceBetweenRectangles" presStyleCnt="0"/>
      <dgm:spPr/>
    </dgm:pt>
    <dgm:pt modelId="{F80180D6-415D-40ED-87BB-28F786F8884B}" type="pres">
      <dgm:prSet presAssocID="{2B205799-8204-4B89-AA46-B78F6558D9A7}" presName="parentLin" presStyleCnt="0"/>
      <dgm:spPr/>
    </dgm:pt>
    <dgm:pt modelId="{3DE59881-7EAE-4C7B-9EC3-20B3406DDF5B}" type="pres">
      <dgm:prSet presAssocID="{2B205799-8204-4B89-AA46-B78F6558D9A7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FDD9D91D-54A0-444D-8767-55CDB78C4168}" type="pres">
      <dgm:prSet presAssocID="{2B205799-8204-4B89-AA46-B78F6558D9A7}" presName="parentText" presStyleLbl="node1" presStyleIdx="3" presStyleCnt="5" custScaleX="108041" custScaleY="1526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F21BD1-38BF-40F0-8AE5-0311C69EBAD8}" type="pres">
      <dgm:prSet presAssocID="{2B205799-8204-4B89-AA46-B78F6558D9A7}" presName="negativeSpace" presStyleCnt="0"/>
      <dgm:spPr/>
    </dgm:pt>
    <dgm:pt modelId="{53C3D7AB-01A9-43D9-8F34-D54E3FBB3A26}" type="pres">
      <dgm:prSet presAssocID="{2B205799-8204-4B89-AA46-B78F6558D9A7}" presName="childText" presStyleLbl="conFgAcc1" presStyleIdx="3" presStyleCnt="5" custLinFactNeighborX="-20497" custLinFactNeighborY="321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DF2A46-2B0F-475A-93DD-8FE01D155CE5}" type="pres">
      <dgm:prSet presAssocID="{9130D05D-AE2F-4398-9133-597321F9FDEB}" presName="spaceBetweenRectangles" presStyleCnt="0"/>
      <dgm:spPr/>
    </dgm:pt>
    <dgm:pt modelId="{AD757ED7-F347-41CE-9F9D-3BB31CBF8E04}" type="pres">
      <dgm:prSet presAssocID="{CD740A16-335D-4E9E-9C9F-7DCAA1FE4EA1}" presName="parentLin" presStyleCnt="0"/>
      <dgm:spPr/>
    </dgm:pt>
    <dgm:pt modelId="{81180074-011D-4A07-A016-CE3144995F5F}" type="pres">
      <dgm:prSet presAssocID="{CD740A16-335D-4E9E-9C9F-7DCAA1FE4EA1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3B9CA5FD-9A47-4187-8CA6-B470E0C0CC36}" type="pres">
      <dgm:prSet presAssocID="{CD740A16-335D-4E9E-9C9F-7DCAA1FE4EA1}" presName="parentText" presStyleLbl="node1" presStyleIdx="4" presStyleCnt="5" custScaleX="107405" custScaleY="153934" custLinFactNeighborX="-1555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EA26B-8D36-4726-89B7-0B3EB0C780ED}" type="pres">
      <dgm:prSet presAssocID="{CD740A16-335D-4E9E-9C9F-7DCAA1FE4EA1}" presName="negativeSpace" presStyleCnt="0"/>
      <dgm:spPr/>
    </dgm:pt>
    <dgm:pt modelId="{DB0DCC84-18A3-44C3-BE61-F449462C0BBE}" type="pres">
      <dgm:prSet presAssocID="{CD740A16-335D-4E9E-9C9F-7DCAA1FE4EA1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DE18462-2E84-4E50-9ED3-A9799DE5C4C0}" srcId="{9D17D296-34EC-4AA2-B054-C0BC2196F6AA}" destId="{2B205799-8204-4B89-AA46-B78F6558D9A7}" srcOrd="3" destOrd="0" parTransId="{DA022839-DDFE-4401-A98F-D21B82BA5074}" sibTransId="{9130D05D-AE2F-4398-9133-597321F9FDEB}"/>
    <dgm:cxn modelId="{DC45EE5C-38C4-4BA1-9A5D-3F7BE7ACDA63}" type="presOf" srcId="{CD740A16-335D-4E9E-9C9F-7DCAA1FE4EA1}" destId="{81180074-011D-4A07-A016-CE3144995F5F}" srcOrd="0" destOrd="0" presId="urn:microsoft.com/office/officeart/2005/8/layout/list1"/>
    <dgm:cxn modelId="{930919BF-80BF-426F-84D7-9B45B530680D}" type="presOf" srcId="{A20BB5BB-552D-45DE-B044-8CF52F9D0A34}" destId="{47F90DAE-CEA2-4156-A930-258EF28522EB}" srcOrd="0" destOrd="0" presId="urn:microsoft.com/office/officeart/2005/8/layout/list1"/>
    <dgm:cxn modelId="{374B2D47-A159-4274-BFE8-C36ADB0DF3F3}" type="presOf" srcId="{E74E4FFD-906C-456D-ACE2-B48FF0C35E24}" destId="{C4A7921F-8641-4390-A2F1-E054024355CC}" srcOrd="0" destOrd="0" presId="urn:microsoft.com/office/officeart/2005/8/layout/list1"/>
    <dgm:cxn modelId="{99326C86-A0B0-4F86-A350-2675B20879C0}" srcId="{9D17D296-34EC-4AA2-B054-C0BC2196F6AA}" destId="{CD740A16-335D-4E9E-9C9F-7DCAA1FE4EA1}" srcOrd="4" destOrd="0" parTransId="{85CD72C6-3F06-425A-ADFC-3FB041EEA4C7}" sibTransId="{04377DCB-57E9-4208-B289-DF60118B209A}"/>
    <dgm:cxn modelId="{C358D753-E94A-47C4-A175-F8750232B371}" type="presOf" srcId="{2B205799-8204-4B89-AA46-B78F6558D9A7}" destId="{3DE59881-7EAE-4C7B-9EC3-20B3406DDF5B}" srcOrd="0" destOrd="0" presId="urn:microsoft.com/office/officeart/2005/8/layout/list1"/>
    <dgm:cxn modelId="{168C1E1A-75F6-48D5-BE5B-91116EF076FB}" type="presOf" srcId="{A20BB5BB-552D-45DE-B044-8CF52F9D0A34}" destId="{961FA2D6-AADA-41EB-ADBD-6559E50AD2D3}" srcOrd="1" destOrd="0" presId="urn:microsoft.com/office/officeart/2005/8/layout/list1"/>
    <dgm:cxn modelId="{FC02B27B-A650-4CED-BA7D-59EC7BCEC112}" srcId="{9D17D296-34EC-4AA2-B054-C0BC2196F6AA}" destId="{E74E4FFD-906C-456D-ACE2-B48FF0C35E24}" srcOrd="1" destOrd="0" parTransId="{458948F3-4C53-45E9-80BD-D241D50AC06E}" sibTransId="{BD10AFFD-D198-49E6-8F82-DF110442FEFB}"/>
    <dgm:cxn modelId="{C62DA3DE-E49A-4B68-BE1C-3EDA3B306ADA}" type="presOf" srcId="{2B205799-8204-4B89-AA46-B78F6558D9A7}" destId="{FDD9D91D-54A0-444D-8767-55CDB78C4168}" srcOrd="1" destOrd="0" presId="urn:microsoft.com/office/officeart/2005/8/layout/list1"/>
    <dgm:cxn modelId="{C6FC12A7-77B9-41C2-9849-86873831C45C}" type="presOf" srcId="{E74E4FFD-906C-456D-ACE2-B48FF0C35E24}" destId="{9BA96637-7635-457B-AFF6-98D30424D817}" srcOrd="1" destOrd="0" presId="urn:microsoft.com/office/officeart/2005/8/layout/list1"/>
    <dgm:cxn modelId="{89C32361-20E1-4821-A303-7BCCD889EC5F}" srcId="{9D17D296-34EC-4AA2-B054-C0BC2196F6AA}" destId="{A42155A3-6EE6-4227-87EF-40BB6E6CE42C}" srcOrd="2" destOrd="0" parTransId="{270F0B32-37C3-4016-8059-881A33EDB78D}" sibTransId="{8582EC0F-94F4-4D6B-8404-57172DD54CEB}"/>
    <dgm:cxn modelId="{F3138042-AF1C-4357-94D5-5E03EFC5E612}" type="presOf" srcId="{CD740A16-335D-4E9E-9C9F-7DCAA1FE4EA1}" destId="{3B9CA5FD-9A47-4187-8CA6-B470E0C0CC36}" srcOrd="1" destOrd="0" presId="urn:microsoft.com/office/officeart/2005/8/layout/list1"/>
    <dgm:cxn modelId="{7D381CA6-58A2-4D5A-9147-D577FFDAFCF3}" type="presOf" srcId="{A42155A3-6EE6-4227-87EF-40BB6E6CE42C}" destId="{764CD7C6-DD24-4285-AA43-64E12379B74C}" srcOrd="1" destOrd="0" presId="urn:microsoft.com/office/officeart/2005/8/layout/list1"/>
    <dgm:cxn modelId="{484D2441-894D-4B61-BE7D-32B659B7D290}" type="presOf" srcId="{9D17D296-34EC-4AA2-B054-C0BC2196F6AA}" destId="{C0C9DD70-8C32-4F1D-BC55-3EE1339DB0CE}" srcOrd="0" destOrd="0" presId="urn:microsoft.com/office/officeart/2005/8/layout/list1"/>
    <dgm:cxn modelId="{FB28AC8C-A283-4C70-A8DE-A241817C73DE}" srcId="{9D17D296-34EC-4AA2-B054-C0BC2196F6AA}" destId="{A20BB5BB-552D-45DE-B044-8CF52F9D0A34}" srcOrd="0" destOrd="0" parTransId="{218571C0-18A9-4FE3-9EEC-6EFE3B87B540}" sibTransId="{A8F637E3-4FB7-48A2-BC4C-9D26FB2C5916}"/>
    <dgm:cxn modelId="{E29E8F94-7959-4964-8707-027BEE32905C}" type="presOf" srcId="{A42155A3-6EE6-4227-87EF-40BB6E6CE42C}" destId="{F2005A63-C739-48B8-B562-84E2B6A66E7D}" srcOrd="0" destOrd="0" presId="urn:microsoft.com/office/officeart/2005/8/layout/list1"/>
    <dgm:cxn modelId="{9B6CBA04-1A39-47BB-9D21-4C7D31F67292}" type="presParOf" srcId="{C0C9DD70-8C32-4F1D-BC55-3EE1339DB0CE}" destId="{EF815432-9789-49C1-974E-600561B6F76E}" srcOrd="0" destOrd="0" presId="urn:microsoft.com/office/officeart/2005/8/layout/list1"/>
    <dgm:cxn modelId="{AB068F85-1870-44C3-83B6-0E922AF2ED4B}" type="presParOf" srcId="{EF815432-9789-49C1-974E-600561B6F76E}" destId="{47F90DAE-CEA2-4156-A930-258EF28522EB}" srcOrd="0" destOrd="0" presId="urn:microsoft.com/office/officeart/2005/8/layout/list1"/>
    <dgm:cxn modelId="{FDC11653-2D65-44BF-A38C-889DAA5BA9DF}" type="presParOf" srcId="{EF815432-9789-49C1-974E-600561B6F76E}" destId="{961FA2D6-AADA-41EB-ADBD-6559E50AD2D3}" srcOrd="1" destOrd="0" presId="urn:microsoft.com/office/officeart/2005/8/layout/list1"/>
    <dgm:cxn modelId="{5783FF7F-D6DF-43A2-93F5-09A17E733CC6}" type="presParOf" srcId="{C0C9DD70-8C32-4F1D-BC55-3EE1339DB0CE}" destId="{242A9537-A88B-4DDD-8FE5-5B595CE865A9}" srcOrd="1" destOrd="0" presId="urn:microsoft.com/office/officeart/2005/8/layout/list1"/>
    <dgm:cxn modelId="{B9547ED8-0818-4F7E-A930-9E756DE8B773}" type="presParOf" srcId="{C0C9DD70-8C32-4F1D-BC55-3EE1339DB0CE}" destId="{F9B36C11-A7CD-4CC0-96DF-D0FA2D6AC69C}" srcOrd="2" destOrd="0" presId="urn:microsoft.com/office/officeart/2005/8/layout/list1"/>
    <dgm:cxn modelId="{C791FE22-6D16-4343-9CEB-A649181B07E6}" type="presParOf" srcId="{C0C9DD70-8C32-4F1D-BC55-3EE1339DB0CE}" destId="{2B90DDDB-95A0-47D5-93BD-E6B215FD1A63}" srcOrd="3" destOrd="0" presId="urn:microsoft.com/office/officeart/2005/8/layout/list1"/>
    <dgm:cxn modelId="{687A981C-C333-4CFB-AF03-9FB96E1B60CD}" type="presParOf" srcId="{C0C9DD70-8C32-4F1D-BC55-3EE1339DB0CE}" destId="{32F3B72D-5B1E-48B1-B063-BC30E3CE6261}" srcOrd="4" destOrd="0" presId="urn:microsoft.com/office/officeart/2005/8/layout/list1"/>
    <dgm:cxn modelId="{C8252EB8-40B2-4F1D-B405-BA2FEB78280E}" type="presParOf" srcId="{32F3B72D-5B1E-48B1-B063-BC30E3CE6261}" destId="{C4A7921F-8641-4390-A2F1-E054024355CC}" srcOrd="0" destOrd="0" presId="urn:microsoft.com/office/officeart/2005/8/layout/list1"/>
    <dgm:cxn modelId="{DE63D083-0807-45D1-AC22-0F7E5865DD44}" type="presParOf" srcId="{32F3B72D-5B1E-48B1-B063-BC30E3CE6261}" destId="{9BA96637-7635-457B-AFF6-98D30424D817}" srcOrd="1" destOrd="0" presId="urn:microsoft.com/office/officeart/2005/8/layout/list1"/>
    <dgm:cxn modelId="{12056CD8-13EF-4BFB-B341-FBE0C3094C7D}" type="presParOf" srcId="{C0C9DD70-8C32-4F1D-BC55-3EE1339DB0CE}" destId="{5DED568F-B5FB-4188-8932-4FC6FAF71395}" srcOrd="5" destOrd="0" presId="urn:microsoft.com/office/officeart/2005/8/layout/list1"/>
    <dgm:cxn modelId="{3EA862AA-3483-4204-86CF-AA6A04EBF06A}" type="presParOf" srcId="{C0C9DD70-8C32-4F1D-BC55-3EE1339DB0CE}" destId="{C90DB24D-EF16-4CAE-8CAC-2CCAF51941F3}" srcOrd="6" destOrd="0" presId="urn:microsoft.com/office/officeart/2005/8/layout/list1"/>
    <dgm:cxn modelId="{E002C693-F6E0-4878-A5AE-B81D45971886}" type="presParOf" srcId="{C0C9DD70-8C32-4F1D-BC55-3EE1339DB0CE}" destId="{89EA4945-6D13-475B-9464-5F6D2954537D}" srcOrd="7" destOrd="0" presId="urn:microsoft.com/office/officeart/2005/8/layout/list1"/>
    <dgm:cxn modelId="{C89A4CFB-8396-4C2F-81FE-C56073CEC28A}" type="presParOf" srcId="{C0C9DD70-8C32-4F1D-BC55-3EE1339DB0CE}" destId="{D1BA8871-AE4C-4B2F-AE90-78655739F9DF}" srcOrd="8" destOrd="0" presId="urn:microsoft.com/office/officeart/2005/8/layout/list1"/>
    <dgm:cxn modelId="{0DD1690C-9E23-4A46-A190-11F429445C1F}" type="presParOf" srcId="{D1BA8871-AE4C-4B2F-AE90-78655739F9DF}" destId="{F2005A63-C739-48B8-B562-84E2B6A66E7D}" srcOrd="0" destOrd="0" presId="urn:microsoft.com/office/officeart/2005/8/layout/list1"/>
    <dgm:cxn modelId="{268D21D2-6E2C-4709-9A1C-718AE9A89FDF}" type="presParOf" srcId="{D1BA8871-AE4C-4B2F-AE90-78655739F9DF}" destId="{764CD7C6-DD24-4285-AA43-64E12379B74C}" srcOrd="1" destOrd="0" presId="urn:microsoft.com/office/officeart/2005/8/layout/list1"/>
    <dgm:cxn modelId="{5C1593C0-E2B7-4030-9FEF-F6018FF33FFA}" type="presParOf" srcId="{C0C9DD70-8C32-4F1D-BC55-3EE1339DB0CE}" destId="{0D9CD3ED-B496-4FF5-8509-BD37818160A8}" srcOrd="9" destOrd="0" presId="urn:microsoft.com/office/officeart/2005/8/layout/list1"/>
    <dgm:cxn modelId="{6679B1BA-4860-4692-A5B2-50B2F8B9FA2A}" type="presParOf" srcId="{C0C9DD70-8C32-4F1D-BC55-3EE1339DB0CE}" destId="{DC998B84-6094-4029-A658-F34A9386877B}" srcOrd="10" destOrd="0" presId="urn:microsoft.com/office/officeart/2005/8/layout/list1"/>
    <dgm:cxn modelId="{288A0748-9953-4FCF-B2F7-CBA097D2CCF1}" type="presParOf" srcId="{C0C9DD70-8C32-4F1D-BC55-3EE1339DB0CE}" destId="{79D0C2EF-80F2-481A-90D8-230F1CB3860F}" srcOrd="11" destOrd="0" presId="urn:microsoft.com/office/officeart/2005/8/layout/list1"/>
    <dgm:cxn modelId="{0FE5E4FD-018B-41CE-A942-ACE589866171}" type="presParOf" srcId="{C0C9DD70-8C32-4F1D-BC55-3EE1339DB0CE}" destId="{F80180D6-415D-40ED-87BB-28F786F8884B}" srcOrd="12" destOrd="0" presId="urn:microsoft.com/office/officeart/2005/8/layout/list1"/>
    <dgm:cxn modelId="{9A2A04D2-42B1-4CB0-8705-EEC6F5A588E6}" type="presParOf" srcId="{F80180D6-415D-40ED-87BB-28F786F8884B}" destId="{3DE59881-7EAE-4C7B-9EC3-20B3406DDF5B}" srcOrd="0" destOrd="0" presId="urn:microsoft.com/office/officeart/2005/8/layout/list1"/>
    <dgm:cxn modelId="{19E34F07-717A-4CD6-B6F4-E233EE11EF46}" type="presParOf" srcId="{F80180D6-415D-40ED-87BB-28F786F8884B}" destId="{FDD9D91D-54A0-444D-8767-55CDB78C4168}" srcOrd="1" destOrd="0" presId="urn:microsoft.com/office/officeart/2005/8/layout/list1"/>
    <dgm:cxn modelId="{2B5471B6-CB37-4761-A708-6D44E31368BB}" type="presParOf" srcId="{C0C9DD70-8C32-4F1D-BC55-3EE1339DB0CE}" destId="{B6F21BD1-38BF-40F0-8AE5-0311C69EBAD8}" srcOrd="13" destOrd="0" presId="urn:microsoft.com/office/officeart/2005/8/layout/list1"/>
    <dgm:cxn modelId="{37C5A8EC-8E5C-4110-B10F-3DC17DCA0749}" type="presParOf" srcId="{C0C9DD70-8C32-4F1D-BC55-3EE1339DB0CE}" destId="{53C3D7AB-01A9-43D9-8F34-D54E3FBB3A26}" srcOrd="14" destOrd="0" presId="urn:microsoft.com/office/officeart/2005/8/layout/list1"/>
    <dgm:cxn modelId="{73560D49-C812-4085-A5B8-906ABE593F17}" type="presParOf" srcId="{C0C9DD70-8C32-4F1D-BC55-3EE1339DB0CE}" destId="{04DF2A46-2B0F-475A-93DD-8FE01D155CE5}" srcOrd="15" destOrd="0" presId="urn:microsoft.com/office/officeart/2005/8/layout/list1"/>
    <dgm:cxn modelId="{CCBD3AD2-52ED-4C94-8CD3-D73C8D76BDC6}" type="presParOf" srcId="{C0C9DD70-8C32-4F1D-BC55-3EE1339DB0CE}" destId="{AD757ED7-F347-41CE-9F9D-3BB31CBF8E04}" srcOrd="16" destOrd="0" presId="urn:microsoft.com/office/officeart/2005/8/layout/list1"/>
    <dgm:cxn modelId="{95306906-0D21-4499-A123-7FB70C6B00ED}" type="presParOf" srcId="{AD757ED7-F347-41CE-9F9D-3BB31CBF8E04}" destId="{81180074-011D-4A07-A016-CE3144995F5F}" srcOrd="0" destOrd="0" presId="urn:microsoft.com/office/officeart/2005/8/layout/list1"/>
    <dgm:cxn modelId="{6E96F4D4-B005-4494-B35B-98D1838B6684}" type="presParOf" srcId="{AD757ED7-F347-41CE-9F9D-3BB31CBF8E04}" destId="{3B9CA5FD-9A47-4187-8CA6-B470E0C0CC36}" srcOrd="1" destOrd="0" presId="urn:microsoft.com/office/officeart/2005/8/layout/list1"/>
    <dgm:cxn modelId="{1B358A7C-45B2-4AAF-8CE8-50676F85A15D}" type="presParOf" srcId="{C0C9DD70-8C32-4F1D-BC55-3EE1339DB0CE}" destId="{986EA26B-8D36-4726-89B7-0B3EB0C780ED}" srcOrd="17" destOrd="0" presId="urn:microsoft.com/office/officeart/2005/8/layout/list1"/>
    <dgm:cxn modelId="{866E07C9-848D-4180-BBF7-C0DF069ECF52}" type="presParOf" srcId="{C0C9DD70-8C32-4F1D-BC55-3EE1339DB0CE}" destId="{DB0DCC84-18A3-44C3-BE61-F449462C0BB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D17D296-34EC-4AA2-B054-C0BC2196F6A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0BB5BB-552D-45DE-B044-8CF52F9D0A34}">
      <dgm:prSet phldrT="[Text]" custT="1"/>
      <dgm:spPr/>
      <dgm:t>
        <a:bodyPr/>
        <a:lstStyle/>
        <a:p>
          <a:r>
            <a:rPr lang="en-US" sz="2400" dirty="0" smtClean="0"/>
            <a:t>Incomplete Information</a:t>
          </a:r>
          <a:endParaRPr lang="en-US" sz="2400" dirty="0"/>
        </a:p>
      </dgm:t>
    </dgm:pt>
    <dgm:pt modelId="{218571C0-18A9-4FE3-9EEC-6EFE3B87B540}" type="parTrans" cxnId="{FB28AC8C-A283-4C70-A8DE-A241817C73DE}">
      <dgm:prSet/>
      <dgm:spPr/>
      <dgm:t>
        <a:bodyPr/>
        <a:lstStyle/>
        <a:p>
          <a:endParaRPr lang="en-US"/>
        </a:p>
      </dgm:t>
    </dgm:pt>
    <dgm:pt modelId="{A8F637E3-4FB7-48A2-BC4C-9D26FB2C5916}" type="sibTrans" cxnId="{FB28AC8C-A283-4C70-A8DE-A241817C73DE}">
      <dgm:prSet/>
      <dgm:spPr/>
      <dgm:t>
        <a:bodyPr/>
        <a:lstStyle/>
        <a:p>
          <a:endParaRPr lang="en-US"/>
        </a:p>
      </dgm:t>
    </dgm:pt>
    <dgm:pt modelId="{E74E4FFD-906C-456D-ACE2-B48FF0C35E24}">
      <dgm:prSet phldrT="[Text]" custT="1"/>
      <dgm:spPr/>
      <dgm:t>
        <a:bodyPr/>
        <a:lstStyle/>
        <a:p>
          <a:r>
            <a:rPr lang="en-US" sz="2400" dirty="0" smtClean="0"/>
            <a:t>Difficulty in Implementation</a:t>
          </a:r>
          <a:endParaRPr lang="en-US" sz="2400" dirty="0"/>
        </a:p>
      </dgm:t>
    </dgm:pt>
    <dgm:pt modelId="{458948F3-4C53-45E9-80BD-D241D50AC06E}" type="parTrans" cxnId="{FC02B27B-A650-4CED-BA7D-59EC7BCEC112}">
      <dgm:prSet/>
      <dgm:spPr/>
      <dgm:t>
        <a:bodyPr/>
        <a:lstStyle/>
        <a:p>
          <a:endParaRPr lang="en-US"/>
        </a:p>
      </dgm:t>
    </dgm:pt>
    <dgm:pt modelId="{BD10AFFD-D198-49E6-8F82-DF110442FEFB}" type="sibTrans" cxnId="{FC02B27B-A650-4CED-BA7D-59EC7BCEC112}">
      <dgm:prSet/>
      <dgm:spPr/>
      <dgm:t>
        <a:bodyPr/>
        <a:lstStyle/>
        <a:p>
          <a:endParaRPr lang="en-US"/>
        </a:p>
      </dgm:t>
    </dgm:pt>
    <dgm:pt modelId="{2B205799-8204-4B89-AA46-B78F6558D9A7}">
      <dgm:prSet phldrT="[Text]" custT="1"/>
      <dgm:spPr/>
      <dgm:t>
        <a:bodyPr/>
        <a:lstStyle/>
        <a:p>
          <a:r>
            <a:rPr lang="en-US" sz="2400" dirty="0" smtClean="0"/>
            <a:t>Difficult to change with time </a:t>
          </a:r>
          <a:endParaRPr lang="en-US" sz="2400" dirty="0"/>
        </a:p>
      </dgm:t>
    </dgm:pt>
    <dgm:pt modelId="{DA022839-DDFE-4401-A98F-D21B82BA5074}" type="parTrans" cxnId="{8DE18462-2E84-4E50-9ED3-A9799DE5C4C0}">
      <dgm:prSet/>
      <dgm:spPr/>
      <dgm:t>
        <a:bodyPr/>
        <a:lstStyle/>
        <a:p>
          <a:endParaRPr lang="en-US"/>
        </a:p>
      </dgm:t>
    </dgm:pt>
    <dgm:pt modelId="{9130D05D-AE2F-4398-9133-597321F9FDEB}" type="sibTrans" cxnId="{8DE18462-2E84-4E50-9ED3-A9799DE5C4C0}">
      <dgm:prSet/>
      <dgm:spPr/>
      <dgm:t>
        <a:bodyPr/>
        <a:lstStyle/>
        <a:p>
          <a:endParaRPr lang="en-US"/>
        </a:p>
      </dgm:t>
    </dgm:pt>
    <dgm:pt modelId="{622AA2BF-C31A-4EB9-B93D-B3415F0BE71C}">
      <dgm:prSet phldrT="[Text]" custT="1"/>
      <dgm:spPr/>
      <dgm:t>
        <a:bodyPr/>
        <a:lstStyle/>
        <a:p>
          <a:r>
            <a:rPr lang="en-US" sz="2400" dirty="0" smtClean="0"/>
            <a:t>Unwilling to change</a:t>
          </a:r>
          <a:endParaRPr lang="en-US" sz="2400" dirty="0"/>
        </a:p>
      </dgm:t>
    </dgm:pt>
    <dgm:pt modelId="{BCA2B1EF-EA7A-41EF-A357-D81991267E98}" type="parTrans" cxnId="{8B50DF10-7639-48A4-922C-E23B464DB525}">
      <dgm:prSet/>
      <dgm:spPr/>
      <dgm:t>
        <a:bodyPr/>
        <a:lstStyle/>
        <a:p>
          <a:endParaRPr lang="en-US"/>
        </a:p>
      </dgm:t>
    </dgm:pt>
    <dgm:pt modelId="{D27E427F-6104-4876-96B8-509AB07FD781}" type="sibTrans" cxnId="{8B50DF10-7639-48A4-922C-E23B464DB525}">
      <dgm:prSet/>
      <dgm:spPr/>
      <dgm:t>
        <a:bodyPr/>
        <a:lstStyle/>
        <a:p>
          <a:endParaRPr lang="en-US"/>
        </a:p>
      </dgm:t>
    </dgm:pt>
    <dgm:pt modelId="{34D7C55D-5AB0-4659-8321-39F265672D35}">
      <dgm:prSet phldrT="[Text]" custT="1"/>
      <dgm:spPr/>
      <dgm:t>
        <a:bodyPr/>
        <a:lstStyle/>
        <a:p>
          <a:r>
            <a:rPr lang="en-US" sz="2400" dirty="0" smtClean="0"/>
            <a:t>Difficulty in Implementation unit level</a:t>
          </a:r>
          <a:endParaRPr lang="en-US" sz="2400" dirty="0"/>
        </a:p>
      </dgm:t>
    </dgm:pt>
    <dgm:pt modelId="{651D0238-D2DD-4F29-A5B7-42401F6D9DA4}" type="parTrans" cxnId="{38EFECB9-15DE-4369-B1AD-28B7EE8F5B64}">
      <dgm:prSet/>
      <dgm:spPr/>
      <dgm:t>
        <a:bodyPr/>
        <a:lstStyle/>
        <a:p>
          <a:endParaRPr lang="en-US"/>
        </a:p>
      </dgm:t>
    </dgm:pt>
    <dgm:pt modelId="{F6CE2696-F444-4684-AA2F-63C14DF907A5}" type="sibTrans" cxnId="{38EFECB9-15DE-4369-B1AD-28B7EE8F5B64}">
      <dgm:prSet/>
      <dgm:spPr/>
      <dgm:t>
        <a:bodyPr/>
        <a:lstStyle/>
        <a:p>
          <a:endParaRPr lang="en-US"/>
        </a:p>
      </dgm:t>
    </dgm:pt>
    <dgm:pt modelId="{C0C9DD70-8C32-4F1D-BC55-3EE1339DB0CE}" type="pres">
      <dgm:prSet presAssocID="{9D17D296-34EC-4AA2-B054-C0BC2196F6A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815432-9789-49C1-974E-600561B6F76E}" type="pres">
      <dgm:prSet presAssocID="{A20BB5BB-552D-45DE-B044-8CF52F9D0A34}" presName="parentLin" presStyleCnt="0"/>
      <dgm:spPr/>
    </dgm:pt>
    <dgm:pt modelId="{47F90DAE-CEA2-4156-A930-258EF28522EB}" type="pres">
      <dgm:prSet presAssocID="{A20BB5BB-552D-45DE-B044-8CF52F9D0A34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961FA2D6-AADA-41EB-ADBD-6559E50AD2D3}" type="pres">
      <dgm:prSet presAssocID="{A20BB5BB-552D-45DE-B044-8CF52F9D0A34}" presName="parentText" presStyleLbl="node1" presStyleIdx="0" presStyleCnt="5" custScaleX="105919" custScaleY="156446" custLinFactNeighborX="16076" custLinFactNeighborY="-210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2A9537-A88B-4DDD-8FE5-5B595CE865A9}" type="pres">
      <dgm:prSet presAssocID="{A20BB5BB-552D-45DE-B044-8CF52F9D0A34}" presName="negativeSpace" presStyleCnt="0"/>
      <dgm:spPr/>
    </dgm:pt>
    <dgm:pt modelId="{F9B36C11-A7CD-4CC0-96DF-D0FA2D6AC69C}" type="pres">
      <dgm:prSet presAssocID="{A20BB5BB-552D-45DE-B044-8CF52F9D0A34}" presName="childText" presStyleLbl="conFgAcc1" presStyleIdx="0" presStyleCnt="5">
        <dgm:presLayoutVars>
          <dgm:bulletEnabled val="1"/>
        </dgm:presLayoutVars>
      </dgm:prSet>
      <dgm:spPr/>
    </dgm:pt>
    <dgm:pt modelId="{2B90DDDB-95A0-47D5-93BD-E6B215FD1A63}" type="pres">
      <dgm:prSet presAssocID="{A8F637E3-4FB7-48A2-BC4C-9D26FB2C5916}" presName="spaceBetweenRectangles" presStyleCnt="0"/>
      <dgm:spPr/>
    </dgm:pt>
    <dgm:pt modelId="{32F3B72D-5B1E-48B1-B063-BC30E3CE6261}" type="pres">
      <dgm:prSet presAssocID="{E74E4FFD-906C-456D-ACE2-B48FF0C35E24}" presName="parentLin" presStyleCnt="0"/>
      <dgm:spPr/>
    </dgm:pt>
    <dgm:pt modelId="{C4A7921F-8641-4390-A2F1-E054024355CC}" type="pres">
      <dgm:prSet presAssocID="{E74E4FFD-906C-456D-ACE2-B48FF0C35E24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9BA96637-7635-457B-AFF6-98D30424D817}" type="pres">
      <dgm:prSet presAssocID="{E74E4FFD-906C-456D-ACE2-B48FF0C35E24}" presName="parentText" presStyleLbl="node1" presStyleIdx="1" presStyleCnt="5" custScaleX="111263" custScaleY="226650" custLinFactNeighborX="20309" custLinFactNeighborY="-90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ED568F-B5FB-4188-8932-4FC6FAF71395}" type="pres">
      <dgm:prSet presAssocID="{E74E4FFD-906C-456D-ACE2-B48FF0C35E24}" presName="negativeSpace" presStyleCnt="0"/>
      <dgm:spPr/>
    </dgm:pt>
    <dgm:pt modelId="{C90DB24D-EF16-4CAE-8CAC-2CCAF51941F3}" type="pres">
      <dgm:prSet presAssocID="{E74E4FFD-906C-456D-ACE2-B48FF0C35E24}" presName="childText" presStyleLbl="conFgAcc1" presStyleIdx="1" presStyleCnt="5">
        <dgm:presLayoutVars>
          <dgm:bulletEnabled val="1"/>
        </dgm:presLayoutVars>
      </dgm:prSet>
      <dgm:spPr/>
    </dgm:pt>
    <dgm:pt modelId="{89EA4945-6D13-475B-9464-5F6D2954537D}" type="pres">
      <dgm:prSet presAssocID="{BD10AFFD-D198-49E6-8F82-DF110442FEFB}" presName="spaceBetweenRectangles" presStyleCnt="0"/>
      <dgm:spPr/>
    </dgm:pt>
    <dgm:pt modelId="{75C5A11F-2A67-4522-9A38-3B814FD63B37}" type="pres">
      <dgm:prSet presAssocID="{622AA2BF-C31A-4EB9-B93D-B3415F0BE71C}" presName="parentLin" presStyleCnt="0"/>
      <dgm:spPr/>
    </dgm:pt>
    <dgm:pt modelId="{3001E1B7-247E-49C3-B51B-28B09F612BEF}" type="pres">
      <dgm:prSet presAssocID="{622AA2BF-C31A-4EB9-B93D-B3415F0BE71C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AC7AFFCA-A371-4031-9325-451077D72AC5}" type="pres">
      <dgm:prSet presAssocID="{622AA2BF-C31A-4EB9-B93D-B3415F0BE71C}" presName="parentText" presStyleLbl="node1" presStyleIdx="2" presStyleCnt="5" custScaleX="105100" custScaleY="17218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8C281A-46CE-4F49-B03E-C7B079F72F38}" type="pres">
      <dgm:prSet presAssocID="{622AA2BF-C31A-4EB9-B93D-B3415F0BE71C}" presName="negativeSpace" presStyleCnt="0"/>
      <dgm:spPr/>
    </dgm:pt>
    <dgm:pt modelId="{5F06BEEC-033C-4F3E-A21B-EB1F8585D0C7}" type="pres">
      <dgm:prSet presAssocID="{622AA2BF-C31A-4EB9-B93D-B3415F0BE71C}" presName="childText" presStyleLbl="conFgAcc1" presStyleIdx="2" presStyleCnt="5">
        <dgm:presLayoutVars>
          <dgm:bulletEnabled val="1"/>
        </dgm:presLayoutVars>
      </dgm:prSet>
      <dgm:spPr/>
    </dgm:pt>
    <dgm:pt modelId="{C0DA0671-C0AA-449B-B652-B75EE9C479D8}" type="pres">
      <dgm:prSet presAssocID="{D27E427F-6104-4876-96B8-509AB07FD781}" presName="spaceBetweenRectangles" presStyleCnt="0"/>
      <dgm:spPr/>
    </dgm:pt>
    <dgm:pt modelId="{249442B8-5C4E-4E55-A5DB-35A38CB76DCD}" type="pres">
      <dgm:prSet presAssocID="{34D7C55D-5AB0-4659-8321-39F265672D35}" presName="parentLin" presStyleCnt="0"/>
      <dgm:spPr/>
    </dgm:pt>
    <dgm:pt modelId="{D0ADB42C-DA56-4C64-9F30-D9BC42FF13BB}" type="pres">
      <dgm:prSet presAssocID="{34D7C55D-5AB0-4659-8321-39F265672D35}" presName="parentLeftMargin" presStyleLbl="node1" presStyleIdx="2" presStyleCnt="5" custScaleX="106728" custScaleY="161095" custLinFactNeighborX="20309" custLinFactNeighborY="-9041"/>
      <dgm:spPr/>
      <dgm:t>
        <a:bodyPr/>
        <a:lstStyle/>
        <a:p>
          <a:endParaRPr lang="en-US"/>
        </a:p>
      </dgm:t>
    </dgm:pt>
    <dgm:pt modelId="{1E52EDE5-21D0-4FCA-89FE-B55B4D6AA340}" type="pres">
      <dgm:prSet presAssocID="{34D7C55D-5AB0-4659-8321-39F265672D35}" presName="parentText" presStyleLbl="node1" presStyleIdx="3" presStyleCnt="5" custScaleX="123879" custScaleY="20767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909193-61A8-4F19-8091-FE2723D4CA73}" type="pres">
      <dgm:prSet presAssocID="{34D7C55D-5AB0-4659-8321-39F265672D35}" presName="negativeSpace" presStyleCnt="0"/>
      <dgm:spPr/>
    </dgm:pt>
    <dgm:pt modelId="{59A28C67-8F99-4361-8CFF-76F067824972}" type="pres">
      <dgm:prSet presAssocID="{34D7C55D-5AB0-4659-8321-39F265672D35}" presName="childText" presStyleLbl="conFgAcc1" presStyleIdx="3" presStyleCnt="5">
        <dgm:presLayoutVars>
          <dgm:bulletEnabled val="1"/>
        </dgm:presLayoutVars>
      </dgm:prSet>
      <dgm:spPr/>
    </dgm:pt>
    <dgm:pt modelId="{52966955-EC7B-4D97-8819-E3BAD4F23618}" type="pres">
      <dgm:prSet presAssocID="{F6CE2696-F444-4684-AA2F-63C14DF907A5}" presName="spaceBetweenRectangles" presStyleCnt="0"/>
      <dgm:spPr/>
    </dgm:pt>
    <dgm:pt modelId="{F80180D6-415D-40ED-87BB-28F786F8884B}" type="pres">
      <dgm:prSet presAssocID="{2B205799-8204-4B89-AA46-B78F6558D9A7}" presName="parentLin" presStyleCnt="0"/>
      <dgm:spPr/>
    </dgm:pt>
    <dgm:pt modelId="{3DE59881-7EAE-4C7B-9EC3-20B3406DDF5B}" type="pres">
      <dgm:prSet presAssocID="{2B205799-8204-4B89-AA46-B78F6558D9A7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FDD9D91D-54A0-444D-8767-55CDB78C4168}" type="pres">
      <dgm:prSet presAssocID="{2B205799-8204-4B89-AA46-B78F6558D9A7}" presName="parentText" presStyleLbl="node1" presStyleIdx="4" presStyleCnt="5" custScaleX="119886" custScaleY="2279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F21BD1-38BF-40F0-8AE5-0311C69EBAD8}" type="pres">
      <dgm:prSet presAssocID="{2B205799-8204-4B89-AA46-B78F6558D9A7}" presName="negativeSpace" presStyleCnt="0"/>
      <dgm:spPr/>
    </dgm:pt>
    <dgm:pt modelId="{53C3D7AB-01A9-43D9-8F34-D54E3FBB3A26}" type="pres">
      <dgm:prSet presAssocID="{2B205799-8204-4B89-AA46-B78F6558D9A7}" presName="childText" presStyleLbl="conFgAcc1" presStyleIdx="4" presStyleCnt="5" custLinFactNeighborX="-20497" custLinFactNeighborY="321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E18462-2E84-4E50-9ED3-A9799DE5C4C0}" srcId="{9D17D296-34EC-4AA2-B054-C0BC2196F6AA}" destId="{2B205799-8204-4B89-AA46-B78F6558D9A7}" srcOrd="4" destOrd="0" parTransId="{DA022839-DDFE-4401-A98F-D21B82BA5074}" sibTransId="{9130D05D-AE2F-4398-9133-597321F9FDEB}"/>
    <dgm:cxn modelId="{D8AAE88A-D700-41F8-91CF-C9C5A7C2D295}" type="presOf" srcId="{622AA2BF-C31A-4EB9-B93D-B3415F0BE71C}" destId="{3001E1B7-247E-49C3-B51B-28B09F612BEF}" srcOrd="0" destOrd="0" presId="urn:microsoft.com/office/officeart/2005/8/layout/list1"/>
    <dgm:cxn modelId="{D83C2EEC-3EC0-41D0-A212-5B9C4B10AE3C}" type="presOf" srcId="{34D7C55D-5AB0-4659-8321-39F265672D35}" destId="{D0ADB42C-DA56-4C64-9F30-D9BC42FF13BB}" srcOrd="0" destOrd="0" presId="urn:microsoft.com/office/officeart/2005/8/layout/list1"/>
    <dgm:cxn modelId="{8B50DF10-7639-48A4-922C-E23B464DB525}" srcId="{9D17D296-34EC-4AA2-B054-C0BC2196F6AA}" destId="{622AA2BF-C31A-4EB9-B93D-B3415F0BE71C}" srcOrd="2" destOrd="0" parTransId="{BCA2B1EF-EA7A-41EF-A357-D81991267E98}" sibTransId="{D27E427F-6104-4876-96B8-509AB07FD781}"/>
    <dgm:cxn modelId="{930919BF-80BF-426F-84D7-9B45B530680D}" type="presOf" srcId="{A20BB5BB-552D-45DE-B044-8CF52F9D0A34}" destId="{47F90DAE-CEA2-4156-A930-258EF28522EB}" srcOrd="0" destOrd="0" presId="urn:microsoft.com/office/officeart/2005/8/layout/list1"/>
    <dgm:cxn modelId="{374B2D47-A159-4274-BFE8-C36ADB0DF3F3}" type="presOf" srcId="{E74E4FFD-906C-456D-ACE2-B48FF0C35E24}" destId="{C4A7921F-8641-4390-A2F1-E054024355CC}" srcOrd="0" destOrd="0" presId="urn:microsoft.com/office/officeart/2005/8/layout/list1"/>
    <dgm:cxn modelId="{38EFECB9-15DE-4369-B1AD-28B7EE8F5B64}" srcId="{9D17D296-34EC-4AA2-B054-C0BC2196F6AA}" destId="{34D7C55D-5AB0-4659-8321-39F265672D35}" srcOrd="3" destOrd="0" parTransId="{651D0238-D2DD-4F29-A5B7-42401F6D9DA4}" sibTransId="{F6CE2696-F444-4684-AA2F-63C14DF907A5}"/>
    <dgm:cxn modelId="{C358D753-E94A-47C4-A175-F8750232B371}" type="presOf" srcId="{2B205799-8204-4B89-AA46-B78F6558D9A7}" destId="{3DE59881-7EAE-4C7B-9EC3-20B3406DDF5B}" srcOrd="0" destOrd="0" presId="urn:microsoft.com/office/officeart/2005/8/layout/list1"/>
    <dgm:cxn modelId="{168C1E1A-75F6-48D5-BE5B-91116EF076FB}" type="presOf" srcId="{A20BB5BB-552D-45DE-B044-8CF52F9D0A34}" destId="{961FA2D6-AADA-41EB-ADBD-6559E50AD2D3}" srcOrd="1" destOrd="0" presId="urn:microsoft.com/office/officeart/2005/8/layout/list1"/>
    <dgm:cxn modelId="{A6624C78-20E9-417D-8892-4205CC733361}" type="presOf" srcId="{622AA2BF-C31A-4EB9-B93D-B3415F0BE71C}" destId="{AC7AFFCA-A371-4031-9325-451077D72AC5}" srcOrd="1" destOrd="0" presId="urn:microsoft.com/office/officeart/2005/8/layout/list1"/>
    <dgm:cxn modelId="{FC02B27B-A650-4CED-BA7D-59EC7BCEC112}" srcId="{9D17D296-34EC-4AA2-B054-C0BC2196F6AA}" destId="{E74E4FFD-906C-456D-ACE2-B48FF0C35E24}" srcOrd="1" destOrd="0" parTransId="{458948F3-4C53-45E9-80BD-D241D50AC06E}" sibTransId="{BD10AFFD-D198-49E6-8F82-DF110442FEFB}"/>
    <dgm:cxn modelId="{C62DA3DE-E49A-4B68-BE1C-3EDA3B306ADA}" type="presOf" srcId="{2B205799-8204-4B89-AA46-B78F6558D9A7}" destId="{FDD9D91D-54A0-444D-8767-55CDB78C4168}" srcOrd="1" destOrd="0" presId="urn:microsoft.com/office/officeart/2005/8/layout/list1"/>
    <dgm:cxn modelId="{C6FC12A7-77B9-41C2-9849-86873831C45C}" type="presOf" srcId="{E74E4FFD-906C-456D-ACE2-B48FF0C35E24}" destId="{9BA96637-7635-457B-AFF6-98D30424D817}" srcOrd="1" destOrd="0" presId="urn:microsoft.com/office/officeart/2005/8/layout/list1"/>
    <dgm:cxn modelId="{0D3A70CC-8694-4B2E-A200-1024A289850B}" type="presOf" srcId="{34D7C55D-5AB0-4659-8321-39F265672D35}" destId="{1E52EDE5-21D0-4FCA-89FE-B55B4D6AA340}" srcOrd="1" destOrd="0" presId="urn:microsoft.com/office/officeart/2005/8/layout/list1"/>
    <dgm:cxn modelId="{484D2441-894D-4B61-BE7D-32B659B7D290}" type="presOf" srcId="{9D17D296-34EC-4AA2-B054-C0BC2196F6AA}" destId="{C0C9DD70-8C32-4F1D-BC55-3EE1339DB0CE}" srcOrd="0" destOrd="0" presId="urn:microsoft.com/office/officeart/2005/8/layout/list1"/>
    <dgm:cxn modelId="{FB28AC8C-A283-4C70-A8DE-A241817C73DE}" srcId="{9D17D296-34EC-4AA2-B054-C0BC2196F6AA}" destId="{A20BB5BB-552D-45DE-B044-8CF52F9D0A34}" srcOrd="0" destOrd="0" parTransId="{218571C0-18A9-4FE3-9EEC-6EFE3B87B540}" sibTransId="{A8F637E3-4FB7-48A2-BC4C-9D26FB2C5916}"/>
    <dgm:cxn modelId="{9B6CBA04-1A39-47BB-9D21-4C7D31F67292}" type="presParOf" srcId="{C0C9DD70-8C32-4F1D-BC55-3EE1339DB0CE}" destId="{EF815432-9789-49C1-974E-600561B6F76E}" srcOrd="0" destOrd="0" presId="urn:microsoft.com/office/officeart/2005/8/layout/list1"/>
    <dgm:cxn modelId="{AB068F85-1870-44C3-83B6-0E922AF2ED4B}" type="presParOf" srcId="{EF815432-9789-49C1-974E-600561B6F76E}" destId="{47F90DAE-CEA2-4156-A930-258EF28522EB}" srcOrd="0" destOrd="0" presId="urn:microsoft.com/office/officeart/2005/8/layout/list1"/>
    <dgm:cxn modelId="{FDC11653-2D65-44BF-A38C-889DAA5BA9DF}" type="presParOf" srcId="{EF815432-9789-49C1-974E-600561B6F76E}" destId="{961FA2D6-AADA-41EB-ADBD-6559E50AD2D3}" srcOrd="1" destOrd="0" presId="urn:microsoft.com/office/officeart/2005/8/layout/list1"/>
    <dgm:cxn modelId="{5783FF7F-D6DF-43A2-93F5-09A17E733CC6}" type="presParOf" srcId="{C0C9DD70-8C32-4F1D-BC55-3EE1339DB0CE}" destId="{242A9537-A88B-4DDD-8FE5-5B595CE865A9}" srcOrd="1" destOrd="0" presId="urn:microsoft.com/office/officeart/2005/8/layout/list1"/>
    <dgm:cxn modelId="{B9547ED8-0818-4F7E-A930-9E756DE8B773}" type="presParOf" srcId="{C0C9DD70-8C32-4F1D-BC55-3EE1339DB0CE}" destId="{F9B36C11-A7CD-4CC0-96DF-D0FA2D6AC69C}" srcOrd="2" destOrd="0" presId="urn:microsoft.com/office/officeart/2005/8/layout/list1"/>
    <dgm:cxn modelId="{C791FE22-6D16-4343-9CEB-A649181B07E6}" type="presParOf" srcId="{C0C9DD70-8C32-4F1D-BC55-3EE1339DB0CE}" destId="{2B90DDDB-95A0-47D5-93BD-E6B215FD1A63}" srcOrd="3" destOrd="0" presId="urn:microsoft.com/office/officeart/2005/8/layout/list1"/>
    <dgm:cxn modelId="{687A981C-C333-4CFB-AF03-9FB96E1B60CD}" type="presParOf" srcId="{C0C9DD70-8C32-4F1D-BC55-3EE1339DB0CE}" destId="{32F3B72D-5B1E-48B1-B063-BC30E3CE6261}" srcOrd="4" destOrd="0" presId="urn:microsoft.com/office/officeart/2005/8/layout/list1"/>
    <dgm:cxn modelId="{C8252EB8-40B2-4F1D-B405-BA2FEB78280E}" type="presParOf" srcId="{32F3B72D-5B1E-48B1-B063-BC30E3CE6261}" destId="{C4A7921F-8641-4390-A2F1-E054024355CC}" srcOrd="0" destOrd="0" presId="urn:microsoft.com/office/officeart/2005/8/layout/list1"/>
    <dgm:cxn modelId="{DE63D083-0807-45D1-AC22-0F7E5865DD44}" type="presParOf" srcId="{32F3B72D-5B1E-48B1-B063-BC30E3CE6261}" destId="{9BA96637-7635-457B-AFF6-98D30424D817}" srcOrd="1" destOrd="0" presId="urn:microsoft.com/office/officeart/2005/8/layout/list1"/>
    <dgm:cxn modelId="{12056CD8-13EF-4BFB-B341-FBE0C3094C7D}" type="presParOf" srcId="{C0C9DD70-8C32-4F1D-BC55-3EE1339DB0CE}" destId="{5DED568F-B5FB-4188-8932-4FC6FAF71395}" srcOrd="5" destOrd="0" presId="urn:microsoft.com/office/officeart/2005/8/layout/list1"/>
    <dgm:cxn modelId="{3EA862AA-3483-4204-86CF-AA6A04EBF06A}" type="presParOf" srcId="{C0C9DD70-8C32-4F1D-BC55-3EE1339DB0CE}" destId="{C90DB24D-EF16-4CAE-8CAC-2CCAF51941F3}" srcOrd="6" destOrd="0" presId="urn:microsoft.com/office/officeart/2005/8/layout/list1"/>
    <dgm:cxn modelId="{E002C693-F6E0-4878-A5AE-B81D45971886}" type="presParOf" srcId="{C0C9DD70-8C32-4F1D-BC55-3EE1339DB0CE}" destId="{89EA4945-6D13-475B-9464-5F6D2954537D}" srcOrd="7" destOrd="0" presId="urn:microsoft.com/office/officeart/2005/8/layout/list1"/>
    <dgm:cxn modelId="{67C01B7E-3246-4912-A51B-DBD66E414A57}" type="presParOf" srcId="{C0C9DD70-8C32-4F1D-BC55-3EE1339DB0CE}" destId="{75C5A11F-2A67-4522-9A38-3B814FD63B37}" srcOrd="8" destOrd="0" presId="urn:microsoft.com/office/officeart/2005/8/layout/list1"/>
    <dgm:cxn modelId="{DB74C891-7C6F-4229-B9C2-69578A907661}" type="presParOf" srcId="{75C5A11F-2A67-4522-9A38-3B814FD63B37}" destId="{3001E1B7-247E-49C3-B51B-28B09F612BEF}" srcOrd="0" destOrd="0" presId="urn:microsoft.com/office/officeart/2005/8/layout/list1"/>
    <dgm:cxn modelId="{27104417-DCD9-4C95-988A-16FE2FE0943C}" type="presParOf" srcId="{75C5A11F-2A67-4522-9A38-3B814FD63B37}" destId="{AC7AFFCA-A371-4031-9325-451077D72AC5}" srcOrd="1" destOrd="0" presId="urn:microsoft.com/office/officeart/2005/8/layout/list1"/>
    <dgm:cxn modelId="{DC4BCBF4-AF35-4F57-95CD-05C514555CDB}" type="presParOf" srcId="{C0C9DD70-8C32-4F1D-BC55-3EE1339DB0CE}" destId="{F88C281A-46CE-4F49-B03E-C7B079F72F38}" srcOrd="9" destOrd="0" presId="urn:microsoft.com/office/officeart/2005/8/layout/list1"/>
    <dgm:cxn modelId="{FC23B867-56E3-40B9-B30D-53993A4A8961}" type="presParOf" srcId="{C0C9DD70-8C32-4F1D-BC55-3EE1339DB0CE}" destId="{5F06BEEC-033C-4F3E-A21B-EB1F8585D0C7}" srcOrd="10" destOrd="0" presId="urn:microsoft.com/office/officeart/2005/8/layout/list1"/>
    <dgm:cxn modelId="{F815813A-979E-4738-A6DE-7D091F86AC87}" type="presParOf" srcId="{C0C9DD70-8C32-4F1D-BC55-3EE1339DB0CE}" destId="{C0DA0671-C0AA-449B-B652-B75EE9C479D8}" srcOrd="11" destOrd="0" presId="urn:microsoft.com/office/officeart/2005/8/layout/list1"/>
    <dgm:cxn modelId="{D5F4CCE1-C643-473A-B257-DFD1DDD66601}" type="presParOf" srcId="{C0C9DD70-8C32-4F1D-BC55-3EE1339DB0CE}" destId="{249442B8-5C4E-4E55-A5DB-35A38CB76DCD}" srcOrd="12" destOrd="0" presId="urn:microsoft.com/office/officeart/2005/8/layout/list1"/>
    <dgm:cxn modelId="{0CD89B26-6597-4336-9165-46EB69D9287A}" type="presParOf" srcId="{249442B8-5C4E-4E55-A5DB-35A38CB76DCD}" destId="{D0ADB42C-DA56-4C64-9F30-D9BC42FF13BB}" srcOrd="0" destOrd="0" presId="urn:microsoft.com/office/officeart/2005/8/layout/list1"/>
    <dgm:cxn modelId="{EC069243-E8A2-44E9-9315-EFB008C0BEF5}" type="presParOf" srcId="{249442B8-5C4E-4E55-A5DB-35A38CB76DCD}" destId="{1E52EDE5-21D0-4FCA-89FE-B55B4D6AA340}" srcOrd="1" destOrd="0" presId="urn:microsoft.com/office/officeart/2005/8/layout/list1"/>
    <dgm:cxn modelId="{95EAD724-834F-4493-8D60-BE61CAF0DE0D}" type="presParOf" srcId="{C0C9DD70-8C32-4F1D-BC55-3EE1339DB0CE}" destId="{30909193-61A8-4F19-8091-FE2723D4CA73}" srcOrd="13" destOrd="0" presId="urn:microsoft.com/office/officeart/2005/8/layout/list1"/>
    <dgm:cxn modelId="{A7957370-817C-4C71-B998-C829E19306A4}" type="presParOf" srcId="{C0C9DD70-8C32-4F1D-BC55-3EE1339DB0CE}" destId="{59A28C67-8F99-4361-8CFF-76F067824972}" srcOrd="14" destOrd="0" presId="urn:microsoft.com/office/officeart/2005/8/layout/list1"/>
    <dgm:cxn modelId="{EC144D99-1BEC-4F00-B993-DF1A99134BFA}" type="presParOf" srcId="{C0C9DD70-8C32-4F1D-BC55-3EE1339DB0CE}" destId="{52966955-EC7B-4D97-8819-E3BAD4F23618}" srcOrd="15" destOrd="0" presId="urn:microsoft.com/office/officeart/2005/8/layout/list1"/>
    <dgm:cxn modelId="{0FE5E4FD-018B-41CE-A942-ACE589866171}" type="presParOf" srcId="{C0C9DD70-8C32-4F1D-BC55-3EE1339DB0CE}" destId="{F80180D6-415D-40ED-87BB-28F786F8884B}" srcOrd="16" destOrd="0" presId="urn:microsoft.com/office/officeart/2005/8/layout/list1"/>
    <dgm:cxn modelId="{9A2A04D2-42B1-4CB0-8705-EEC6F5A588E6}" type="presParOf" srcId="{F80180D6-415D-40ED-87BB-28F786F8884B}" destId="{3DE59881-7EAE-4C7B-9EC3-20B3406DDF5B}" srcOrd="0" destOrd="0" presId="urn:microsoft.com/office/officeart/2005/8/layout/list1"/>
    <dgm:cxn modelId="{19E34F07-717A-4CD6-B6F4-E233EE11EF46}" type="presParOf" srcId="{F80180D6-415D-40ED-87BB-28F786F8884B}" destId="{FDD9D91D-54A0-444D-8767-55CDB78C4168}" srcOrd="1" destOrd="0" presId="urn:microsoft.com/office/officeart/2005/8/layout/list1"/>
    <dgm:cxn modelId="{2B5471B6-CB37-4761-A708-6D44E31368BB}" type="presParOf" srcId="{C0C9DD70-8C32-4F1D-BC55-3EE1339DB0CE}" destId="{B6F21BD1-38BF-40F0-8AE5-0311C69EBAD8}" srcOrd="17" destOrd="0" presId="urn:microsoft.com/office/officeart/2005/8/layout/list1"/>
    <dgm:cxn modelId="{37C5A8EC-8E5C-4110-B10F-3DC17DCA0749}" type="presParOf" srcId="{C0C9DD70-8C32-4F1D-BC55-3EE1339DB0CE}" destId="{53C3D7AB-01A9-43D9-8F34-D54E3FBB3A2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36C11-A7CD-4CC0-96DF-D0FA2D6AC69C}">
      <dsp:nvSpPr>
        <dsp:cNvPr id="0" name=""/>
        <dsp:cNvSpPr/>
      </dsp:nvSpPr>
      <dsp:spPr>
        <a:xfrm>
          <a:off x="0" y="303320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FA2D6-AADA-41EB-ADBD-6559E50AD2D3}">
      <dsp:nvSpPr>
        <dsp:cNvPr id="0" name=""/>
        <dsp:cNvSpPr/>
      </dsp:nvSpPr>
      <dsp:spPr>
        <a:xfrm>
          <a:off x="486593" y="22879"/>
          <a:ext cx="73609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Primary Function</a:t>
          </a:r>
          <a:endParaRPr lang="en-US" sz="1900" kern="1200" dirty="0"/>
        </a:p>
      </dsp:txBody>
      <dsp:txXfrm>
        <a:off x="513973" y="50259"/>
        <a:ext cx="7306160" cy="506120"/>
      </dsp:txXfrm>
    </dsp:sp>
    <dsp:sp modelId="{C90DB24D-EF16-4CAE-8CAC-2CCAF51941F3}">
      <dsp:nvSpPr>
        <dsp:cNvPr id="0" name=""/>
        <dsp:cNvSpPr/>
      </dsp:nvSpPr>
      <dsp:spPr>
        <a:xfrm>
          <a:off x="0" y="1165160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96637-7635-457B-AFF6-98D30424D817}">
      <dsp:nvSpPr>
        <dsp:cNvPr id="0" name=""/>
        <dsp:cNvSpPr/>
      </dsp:nvSpPr>
      <dsp:spPr>
        <a:xfrm>
          <a:off x="525780" y="884720"/>
          <a:ext cx="73609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Pervasive Function</a:t>
          </a:r>
          <a:endParaRPr lang="en-US" sz="1900" kern="1200" dirty="0"/>
        </a:p>
      </dsp:txBody>
      <dsp:txXfrm>
        <a:off x="553160" y="912100"/>
        <a:ext cx="7306160" cy="506120"/>
      </dsp:txXfrm>
    </dsp:sp>
    <dsp:sp modelId="{DC998B84-6094-4029-A658-F34A9386877B}">
      <dsp:nvSpPr>
        <dsp:cNvPr id="0" name=""/>
        <dsp:cNvSpPr/>
      </dsp:nvSpPr>
      <dsp:spPr>
        <a:xfrm>
          <a:off x="0" y="2027000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4CD7C6-DD24-4285-AA43-64E12379B74C}">
      <dsp:nvSpPr>
        <dsp:cNvPr id="0" name=""/>
        <dsp:cNvSpPr/>
      </dsp:nvSpPr>
      <dsp:spPr>
        <a:xfrm>
          <a:off x="525780" y="1746560"/>
          <a:ext cx="73609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Future Oriented</a:t>
          </a:r>
          <a:endParaRPr lang="en-US" sz="1900" kern="1200" dirty="0"/>
        </a:p>
      </dsp:txBody>
      <dsp:txXfrm>
        <a:off x="553160" y="1773940"/>
        <a:ext cx="7306160" cy="506120"/>
      </dsp:txXfrm>
    </dsp:sp>
    <dsp:sp modelId="{53C3D7AB-01A9-43D9-8F34-D54E3FBB3A26}">
      <dsp:nvSpPr>
        <dsp:cNvPr id="0" name=""/>
        <dsp:cNvSpPr/>
      </dsp:nvSpPr>
      <dsp:spPr>
        <a:xfrm>
          <a:off x="0" y="2921858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95732" rIns="81612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</dsp:txBody>
      <dsp:txXfrm>
        <a:off x="0" y="2921858"/>
        <a:ext cx="10515600" cy="478800"/>
      </dsp:txXfrm>
    </dsp:sp>
    <dsp:sp modelId="{FDD9D91D-54A0-444D-8767-55CDB78C4168}">
      <dsp:nvSpPr>
        <dsp:cNvPr id="0" name=""/>
        <dsp:cNvSpPr/>
      </dsp:nvSpPr>
      <dsp:spPr>
        <a:xfrm>
          <a:off x="525780" y="2608400"/>
          <a:ext cx="73609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Continuous activity</a:t>
          </a:r>
          <a:endParaRPr lang="en-US" sz="1900" kern="1200" dirty="0"/>
        </a:p>
      </dsp:txBody>
      <dsp:txXfrm>
        <a:off x="553160" y="2635780"/>
        <a:ext cx="7306160" cy="506120"/>
      </dsp:txXfrm>
    </dsp:sp>
    <dsp:sp modelId="{119D3095-C4D9-4FEF-A38B-4695894EB490}">
      <dsp:nvSpPr>
        <dsp:cNvPr id="0" name=""/>
        <dsp:cNvSpPr/>
      </dsp:nvSpPr>
      <dsp:spPr>
        <a:xfrm>
          <a:off x="0" y="3750680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FF8C16-5450-46E4-9942-62CDC4C254F2}">
      <dsp:nvSpPr>
        <dsp:cNvPr id="0" name=""/>
        <dsp:cNvSpPr/>
      </dsp:nvSpPr>
      <dsp:spPr>
        <a:xfrm>
          <a:off x="525780" y="3470240"/>
          <a:ext cx="73609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Intellectual Work</a:t>
          </a:r>
          <a:endParaRPr lang="en-US" sz="1900" kern="1200" dirty="0"/>
        </a:p>
      </dsp:txBody>
      <dsp:txXfrm>
        <a:off x="553160" y="3497620"/>
        <a:ext cx="7306160" cy="506120"/>
      </dsp:txXfrm>
    </dsp:sp>
    <dsp:sp modelId="{64430502-2610-45D0-807E-F1D062315796}">
      <dsp:nvSpPr>
        <dsp:cNvPr id="0" name=""/>
        <dsp:cNvSpPr/>
      </dsp:nvSpPr>
      <dsp:spPr>
        <a:xfrm>
          <a:off x="0" y="461251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EF065-3975-4C0A-9A71-CA250B7EA7E0}">
      <dsp:nvSpPr>
        <dsp:cNvPr id="0" name=""/>
        <dsp:cNvSpPr/>
      </dsp:nvSpPr>
      <dsp:spPr>
        <a:xfrm>
          <a:off x="525780" y="4332079"/>
          <a:ext cx="73609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Flexible and Accountable</a:t>
          </a:r>
          <a:endParaRPr lang="en-US" sz="1900" kern="1200" dirty="0"/>
        </a:p>
      </dsp:txBody>
      <dsp:txXfrm>
        <a:off x="553160" y="4359459"/>
        <a:ext cx="7306160" cy="5061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36C11-A7CD-4CC0-96DF-D0FA2D6AC69C}">
      <dsp:nvSpPr>
        <dsp:cNvPr id="0" name=""/>
        <dsp:cNvSpPr/>
      </dsp:nvSpPr>
      <dsp:spPr>
        <a:xfrm>
          <a:off x="0" y="635747"/>
          <a:ext cx="5225143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FA2D6-AADA-41EB-ADBD-6559E50AD2D3}">
      <dsp:nvSpPr>
        <dsp:cNvPr id="0" name=""/>
        <dsp:cNvSpPr/>
      </dsp:nvSpPr>
      <dsp:spPr>
        <a:xfrm>
          <a:off x="254848" y="21915"/>
          <a:ext cx="3874093" cy="12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249" tIns="0" rIns="138249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Setting Organizational goals</a:t>
          </a:r>
          <a:endParaRPr lang="en-US" sz="2800" kern="1200" dirty="0"/>
        </a:p>
      </dsp:txBody>
      <dsp:txXfrm>
        <a:off x="317973" y="85040"/>
        <a:ext cx="3747843" cy="1166870"/>
      </dsp:txXfrm>
    </dsp:sp>
    <dsp:sp modelId="{53C3D7AB-01A9-43D9-8F34-D54E3FBB3A26}">
      <dsp:nvSpPr>
        <dsp:cNvPr id="0" name=""/>
        <dsp:cNvSpPr/>
      </dsp:nvSpPr>
      <dsp:spPr>
        <a:xfrm>
          <a:off x="0" y="2655596"/>
          <a:ext cx="5225143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D9D91D-54A0-444D-8767-55CDB78C4168}">
      <dsp:nvSpPr>
        <dsp:cNvPr id="0" name=""/>
        <dsp:cNvSpPr/>
      </dsp:nvSpPr>
      <dsp:spPr>
        <a:xfrm>
          <a:off x="261257" y="1758555"/>
          <a:ext cx="3951707" cy="12616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249" tIns="0" rIns="138249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Setting Subordinate goals</a:t>
          </a:r>
          <a:endParaRPr lang="en-US" sz="2800" kern="1200" dirty="0"/>
        </a:p>
      </dsp:txBody>
      <dsp:txXfrm>
        <a:off x="322846" y="1820144"/>
        <a:ext cx="3828529" cy="1138483"/>
      </dsp:txXfrm>
    </dsp:sp>
    <dsp:sp modelId="{B4D3F398-D3FA-44DF-A484-B803D2553057}">
      <dsp:nvSpPr>
        <dsp:cNvPr id="0" name=""/>
        <dsp:cNvSpPr/>
      </dsp:nvSpPr>
      <dsp:spPr>
        <a:xfrm>
          <a:off x="0" y="4076441"/>
          <a:ext cx="5225143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58EDDA-9924-47ED-807C-739F1BBEB64A}">
      <dsp:nvSpPr>
        <dsp:cNvPr id="0" name=""/>
        <dsp:cNvSpPr/>
      </dsp:nvSpPr>
      <dsp:spPr>
        <a:xfrm>
          <a:off x="261257" y="3463736"/>
          <a:ext cx="4003535" cy="10259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249" tIns="0" rIns="138249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Matching Resources with objectives</a:t>
          </a:r>
          <a:endParaRPr lang="en-US" sz="2800" kern="1200" dirty="0"/>
        </a:p>
      </dsp:txBody>
      <dsp:txXfrm>
        <a:off x="311341" y="3513820"/>
        <a:ext cx="3903367" cy="925816"/>
      </dsp:txXfrm>
    </dsp:sp>
    <dsp:sp modelId="{88D5B141-0128-4DA6-83FC-F41D4236E8F0}">
      <dsp:nvSpPr>
        <dsp:cNvPr id="0" name=""/>
        <dsp:cNvSpPr/>
      </dsp:nvSpPr>
      <dsp:spPr>
        <a:xfrm>
          <a:off x="0" y="5607970"/>
          <a:ext cx="5225143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56722-B707-449A-87C9-7EE4EC956FF2}">
      <dsp:nvSpPr>
        <dsp:cNvPr id="0" name=""/>
        <dsp:cNvSpPr/>
      </dsp:nvSpPr>
      <dsp:spPr>
        <a:xfrm>
          <a:off x="261257" y="4933241"/>
          <a:ext cx="3835140" cy="1088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249" tIns="0" rIns="138249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Appraisal</a:t>
          </a:r>
          <a:endParaRPr lang="en-US" sz="2800" kern="1200" dirty="0"/>
        </a:p>
      </dsp:txBody>
      <dsp:txXfrm>
        <a:off x="314369" y="4986353"/>
        <a:ext cx="3728916" cy="98178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36C11-A7CD-4CC0-96DF-D0FA2D6AC69C}">
      <dsp:nvSpPr>
        <dsp:cNvPr id="0" name=""/>
        <dsp:cNvSpPr/>
      </dsp:nvSpPr>
      <dsp:spPr>
        <a:xfrm>
          <a:off x="0" y="462731"/>
          <a:ext cx="10539549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FA2D6-AADA-41EB-ADBD-6559E50AD2D3}">
      <dsp:nvSpPr>
        <dsp:cNvPr id="0" name=""/>
        <dsp:cNvSpPr/>
      </dsp:nvSpPr>
      <dsp:spPr>
        <a:xfrm>
          <a:off x="487701" y="85657"/>
          <a:ext cx="7814369" cy="5541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859" tIns="0" rIns="278859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Pervasive function</a:t>
          </a:r>
          <a:endParaRPr lang="en-US" sz="3600" kern="1200" dirty="0"/>
        </a:p>
      </dsp:txBody>
      <dsp:txXfrm>
        <a:off x="514755" y="112711"/>
        <a:ext cx="7760261" cy="500086"/>
      </dsp:txXfrm>
    </dsp:sp>
    <dsp:sp modelId="{C90DB24D-EF16-4CAE-8CAC-2CCAF51941F3}">
      <dsp:nvSpPr>
        <dsp:cNvPr id="0" name=""/>
        <dsp:cNvSpPr/>
      </dsp:nvSpPr>
      <dsp:spPr>
        <a:xfrm>
          <a:off x="0" y="1223474"/>
          <a:ext cx="10539549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96637-7635-457B-AFF6-98D30424D817}">
      <dsp:nvSpPr>
        <dsp:cNvPr id="0" name=""/>
        <dsp:cNvSpPr/>
      </dsp:nvSpPr>
      <dsp:spPr>
        <a:xfrm>
          <a:off x="526977" y="829931"/>
          <a:ext cx="7874054" cy="570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859" tIns="0" rIns="278859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Indispensable component</a:t>
          </a:r>
          <a:endParaRPr lang="en-US" sz="3600" kern="1200" dirty="0"/>
        </a:p>
      </dsp:txBody>
      <dsp:txXfrm>
        <a:off x="554834" y="857788"/>
        <a:ext cx="7818340" cy="514948"/>
      </dsp:txXfrm>
    </dsp:sp>
    <dsp:sp modelId="{DC998B84-6094-4029-A658-F34A9386877B}">
      <dsp:nvSpPr>
        <dsp:cNvPr id="0" name=""/>
        <dsp:cNvSpPr/>
      </dsp:nvSpPr>
      <dsp:spPr>
        <a:xfrm>
          <a:off x="0" y="1906465"/>
          <a:ext cx="10539549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4CD7C6-DD24-4285-AA43-64E12379B74C}">
      <dsp:nvSpPr>
        <dsp:cNvPr id="0" name=""/>
        <dsp:cNvSpPr/>
      </dsp:nvSpPr>
      <dsp:spPr>
        <a:xfrm>
          <a:off x="526977" y="1590674"/>
          <a:ext cx="7814221" cy="4929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859" tIns="0" rIns="278859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Evaluation of managerial Function</a:t>
          </a:r>
          <a:endParaRPr lang="en-US" sz="3600" kern="1200" dirty="0"/>
        </a:p>
      </dsp:txBody>
      <dsp:txXfrm>
        <a:off x="551039" y="1614736"/>
        <a:ext cx="7766097" cy="444786"/>
      </dsp:txXfrm>
    </dsp:sp>
    <dsp:sp modelId="{53C3D7AB-01A9-43D9-8F34-D54E3FBB3A26}">
      <dsp:nvSpPr>
        <dsp:cNvPr id="0" name=""/>
        <dsp:cNvSpPr/>
      </dsp:nvSpPr>
      <dsp:spPr>
        <a:xfrm>
          <a:off x="0" y="2658110"/>
          <a:ext cx="10539549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D9D91D-54A0-444D-8767-55CDB78C4168}">
      <dsp:nvSpPr>
        <dsp:cNvPr id="0" name=""/>
        <dsp:cNvSpPr/>
      </dsp:nvSpPr>
      <dsp:spPr>
        <a:xfrm>
          <a:off x="526977" y="2273665"/>
          <a:ext cx="7970923" cy="5407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859" tIns="0" rIns="278859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Selection of best alternative</a:t>
          </a:r>
          <a:endParaRPr lang="en-US" sz="3600" kern="1200" dirty="0"/>
        </a:p>
      </dsp:txBody>
      <dsp:txXfrm>
        <a:off x="553372" y="2300060"/>
        <a:ext cx="7918133" cy="487921"/>
      </dsp:txXfrm>
    </dsp:sp>
    <dsp:sp modelId="{DC4E9DA6-4B75-4925-853E-ACE58D2BAD3F}">
      <dsp:nvSpPr>
        <dsp:cNvPr id="0" name=""/>
        <dsp:cNvSpPr/>
      </dsp:nvSpPr>
      <dsp:spPr>
        <a:xfrm>
          <a:off x="0" y="3510921"/>
          <a:ext cx="10539549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2E02E7-7F17-4F24-BD88-CA629E589DBB}">
      <dsp:nvSpPr>
        <dsp:cNvPr id="0" name=""/>
        <dsp:cNvSpPr/>
      </dsp:nvSpPr>
      <dsp:spPr>
        <a:xfrm>
          <a:off x="526977" y="3004457"/>
          <a:ext cx="7997114" cy="6835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859" tIns="0" rIns="278859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Establishment of plans and policies</a:t>
          </a:r>
          <a:endParaRPr lang="en-US" sz="3600" kern="1200" dirty="0"/>
        </a:p>
      </dsp:txBody>
      <dsp:txXfrm>
        <a:off x="560347" y="3037827"/>
        <a:ext cx="7930374" cy="616844"/>
      </dsp:txXfrm>
    </dsp:sp>
    <dsp:sp modelId="{A252A990-7676-4A8F-B5AE-1AF9A248A8B2}">
      <dsp:nvSpPr>
        <dsp:cNvPr id="0" name=""/>
        <dsp:cNvSpPr/>
      </dsp:nvSpPr>
      <dsp:spPr>
        <a:xfrm>
          <a:off x="0" y="4327633"/>
          <a:ext cx="10539549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8659FB-F40C-42E5-94C6-61C8CD5FE74C}">
      <dsp:nvSpPr>
        <dsp:cNvPr id="0" name=""/>
        <dsp:cNvSpPr/>
      </dsp:nvSpPr>
      <dsp:spPr>
        <a:xfrm>
          <a:off x="526977" y="3878121"/>
          <a:ext cx="8101582" cy="6266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859" tIns="0" rIns="278859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Successful </a:t>
          </a:r>
          <a:r>
            <a:rPr lang="en-US" sz="3600" kern="1200" dirty="0" err="1" smtClean="0"/>
            <a:t>operationof</a:t>
          </a:r>
          <a:r>
            <a:rPr lang="en-US" sz="3600" kern="1200" dirty="0" smtClean="0"/>
            <a:t> Business</a:t>
          </a:r>
          <a:endParaRPr lang="en-US" sz="3600" kern="1200" dirty="0"/>
        </a:p>
      </dsp:txBody>
      <dsp:txXfrm>
        <a:off x="557567" y="3908711"/>
        <a:ext cx="8040402" cy="56545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83782-E249-4DD3-99E6-2468EA0A39AD}">
      <dsp:nvSpPr>
        <dsp:cNvPr id="0" name=""/>
        <dsp:cNvSpPr/>
      </dsp:nvSpPr>
      <dsp:spPr>
        <a:xfrm>
          <a:off x="1267623" y="0"/>
          <a:ext cx="2610373" cy="261036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Program</a:t>
          </a:r>
          <a:endParaRPr lang="en-US" sz="3500" kern="1200" dirty="0"/>
        </a:p>
      </dsp:txBody>
      <dsp:txXfrm>
        <a:off x="1649903" y="382279"/>
        <a:ext cx="1845813" cy="1845809"/>
      </dsp:txXfrm>
    </dsp:sp>
    <dsp:sp modelId="{DE55C8B2-E80D-41D8-837B-A41D7BE48F0F}">
      <dsp:nvSpPr>
        <dsp:cNvPr id="0" name=""/>
        <dsp:cNvSpPr/>
      </dsp:nvSpPr>
      <dsp:spPr>
        <a:xfrm>
          <a:off x="2609918" y="1740970"/>
          <a:ext cx="2610373" cy="261036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Routine</a:t>
          </a:r>
          <a:endParaRPr lang="en-US" sz="3500" kern="1200" dirty="0"/>
        </a:p>
      </dsp:txBody>
      <dsp:txXfrm>
        <a:off x="2992198" y="2123249"/>
        <a:ext cx="1845813" cy="1845809"/>
      </dsp:txXfrm>
    </dsp:sp>
    <dsp:sp modelId="{C873B4AC-B11C-4193-8AC5-A0D3D86345D2}">
      <dsp:nvSpPr>
        <dsp:cNvPr id="0" name=""/>
        <dsp:cNvSpPr/>
      </dsp:nvSpPr>
      <dsp:spPr>
        <a:xfrm>
          <a:off x="3953012" y="0"/>
          <a:ext cx="2610373" cy="261036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Formal</a:t>
          </a:r>
          <a:endParaRPr lang="en-US" sz="3500" kern="1200" dirty="0"/>
        </a:p>
      </dsp:txBody>
      <dsp:txXfrm>
        <a:off x="4335292" y="382279"/>
        <a:ext cx="1845813" cy="1845809"/>
      </dsp:txXfrm>
    </dsp:sp>
    <dsp:sp modelId="{AA1AD865-678C-49FC-8CDF-F2F3277ACEEC}">
      <dsp:nvSpPr>
        <dsp:cNvPr id="0" name=""/>
        <dsp:cNvSpPr/>
      </dsp:nvSpPr>
      <dsp:spPr>
        <a:xfrm>
          <a:off x="5295307" y="1740970"/>
          <a:ext cx="2610373" cy="261036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Group</a:t>
          </a:r>
          <a:endParaRPr lang="en-US" sz="3500" kern="1200" dirty="0"/>
        </a:p>
      </dsp:txBody>
      <dsp:txXfrm>
        <a:off x="5677587" y="2123249"/>
        <a:ext cx="1845813" cy="1845809"/>
      </dsp:txXfrm>
    </dsp:sp>
    <dsp:sp modelId="{AB6E5AFD-8335-40D9-88DA-13F511066783}">
      <dsp:nvSpPr>
        <dsp:cNvPr id="0" name=""/>
        <dsp:cNvSpPr/>
      </dsp:nvSpPr>
      <dsp:spPr>
        <a:xfrm>
          <a:off x="6637603" y="0"/>
          <a:ext cx="2610373" cy="261036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Policy</a:t>
          </a:r>
          <a:endParaRPr lang="en-US" sz="3500" kern="1200" dirty="0"/>
        </a:p>
      </dsp:txBody>
      <dsp:txXfrm>
        <a:off x="7019883" y="382279"/>
        <a:ext cx="1845813" cy="184580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5705E-69FA-4FF0-A83A-DE3A5D0D7DC8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Identifying</a:t>
          </a:r>
          <a:endParaRPr lang="en-US" sz="2700" kern="1200" dirty="0"/>
        </a:p>
      </dsp:txBody>
      <dsp:txXfrm>
        <a:off x="3080" y="587032"/>
        <a:ext cx="2444055" cy="1466433"/>
      </dsp:txXfrm>
    </dsp:sp>
    <dsp:sp modelId="{CAB9AB15-9A32-42D8-9788-094A46AFE51A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Analysing</a:t>
          </a:r>
          <a:endParaRPr lang="en-US" sz="2700" kern="1200" dirty="0"/>
        </a:p>
      </dsp:txBody>
      <dsp:txXfrm>
        <a:off x="2691541" y="587032"/>
        <a:ext cx="2444055" cy="1466433"/>
      </dsp:txXfrm>
    </dsp:sp>
    <dsp:sp modelId="{42B3AC09-C97F-40FB-A7A9-9AF82580EC13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Developing </a:t>
          </a:r>
          <a:endParaRPr lang="en-US" sz="2700" kern="1200" dirty="0"/>
        </a:p>
      </dsp:txBody>
      <dsp:txXfrm>
        <a:off x="5380002" y="587032"/>
        <a:ext cx="2444055" cy="1466433"/>
      </dsp:txXfrm>
    </dsp:sp>
    <dsp:sp modelId="{80D1445B-096A-4D4C-876A-80C79CCF5B68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Evaluation</a:t>
          </a:r>
          <a:endParaRPr lang="en-US" sz="2700" kern="1200" dirty="0"/>
        </a:p>
      </dsp:txBody>
      <dsp:txXfrm>
        <a:off x="8068463" y="587032"/>
        <a:ext cx="2444055" cy="1466433"/>
      </dsp:txXfrm>
    </dsp:sp>
    <dsp:sp modelId="{4A5F6EDD-EC37-4D45-A165-B05B31D824F0}">
      <dsp:nvSpPr>
        <dsp:cNvPr id="0" name=""/>
        <dsp:cNvSpPr/>
      </dsp:nvSpPr>
      <dsp:spPr>
        <a:xfrm>
          <a:off x="1347311" y="2297871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Selection</a:t>
          </a:r>
          <a:endParaRPr lang="en-US" sz="2700" kern="1200" dirty="0"/>
        </a:p>
      </dsp:txBody>
      <dsp:txXfrm>
        <a:off x="1347311" y="2297871"/>
        <a:ext cx="2444055" cy="1466433"/>
      </dsp:txXfrm>
    </dsp:sp>
    <dsp:sp modelId="{E229D04E-8A65-4F36-A453-92F31E032F43}">
      <dsp:nvSpPr>
        <dsp:cNvPr id="0" name=""/>
        <dsp:cNvSpPr/>
      </dsp:nvSpPr>
      <dsp:spPr>
        <a:xfrm>
          <a:off x="4035772" y="2297871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Implementation</a:t>
          </a:r>
          <a:endParaRPr lang="en-US" sz="2700" kern="1200" dirty="0"/>
        </a:p>
      </dsp:txBody>
      <dsp:txXfrm>
        <a:off x="4035772" y="2297871"/>
        <a:ext cx="2444055" cy="1466433"/>
      </dsp:txXfrm>
    </dsp:sp>
    <dsp:sp modelId="{C2816B9B-39BE-46AC-93DA-C4EC67977423}">
      <dsp:nvSpPr>
        <dsp:cNvPr id="0" name=""/>
        <dsp:cNvSpPr/>
      </dsp:nvSpPr>
      <dsp:spPr>
        <a:xfrm>
          <a:off x="6724233" y="2297871"/>
          <a:ext cx="2444055" cy="1466433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Review of Implementation</a:t>
          </a:r>
          <a:endParaRPr lang="en-US" sz="2700" kern="1200" dirty="0"/>
        </a:p>
      </dsp:txBody>
      <dsp:txXfrm>
        <a:off x="6724233" y="2297871"/>
        <a:ext cx="2444055" cy="146643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2D9FD-2B49-4AD7-807B-B6DEFDBEAA6D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rgbClr val="10C67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Certain</a:t>
          </a:r>
          <a:endParaRPr lang="en-US" sz="5700" kern="1200" dirty="0"/>
        </a:p>
      </dsp:txBody>
      <dsp:txXfrm>
        <a:off x="1748064" y="2975"/>
        <a:ext cx="3342605" cy="2005563"/>
      </dsp:txXfrm>
    </dsp:sp>
    <dsp:sp modelId="{2F24EF0B-1437-490B-951A-3A749918D5F8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Uncertain</a:t>
          </a:r>
          <a:endParaRPr lang="en-US" sz="5700" kern="1200" dirty="0"/>
        </a:p>
      </dsp:txBody>
      <dsp:txXfrm>
        <a:off x="5424930" y="2975"/>
        <a:ext cx="3342605" cy="2005563"/>
      </dsp:txXfrm>
    </dsp:sp>
    <dsp:sp modelId="{F41B02E8-3910-4AD9-AD08-17AC7C330D34}">
      <dsp:nvSpPr>
        <dsp:cNvPr id="0" name=""/>
        <dsp:cNvSpPr/>
      </dsp:nvSpPr>
      <dsp:spPr>
        <a:xfrm>
          <a:off x="3586497" y="2342799"/>
          <a:ext cx="3342605" cy="2005563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Risk</a:t>
          </a:r>
          <a:endParaRPr lang="en-US" sz="5700" kern="1200" dirty="0"/>
        </a:p>
      </dsp:txBody>
      <dsp:txXfrm>
        <a:off x="3586497" y="2342799"/>
        <a:ext cx="3342605" cy="20055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350FD9-4772-43BC-9E2C-E51324D0300F}">
      <dsp:nvSpPr>
        <dsp:cNvPr id="0" name=""/>
        <dsp:cNvSpPr/>
      </dsp:nvSpPr>
      <dsp:spPr>
        <a:xfrm>
          <a:off x="2508675" y="0"/>
          <a:ext cx="4351338" cy="435133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18E46-E9E3-4A61-9456-F4F45657132C}">
      <dsp:nvSpPr>
        <dsp:cNvPr id="0" name=""/>
        <dsp:cNvSpPr/>
      </dsp:nvSpPr>
      <dsp:spPr>
        <a:xfrm>
          <a:off x="4684344" y="437470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Strategic</a:t>
          </a:r>
          <a:endParaRPr lang="en-US" sz="3800" kern="1200" dirty="0"/>
        </a:p>
      </dsp:txBody>
      <dsp:txXfrm>
        <a:off x="4734627" y="487753"/>
        <a:ext cx="2727803" cy="929477"/>
      </dsp:txXfrm>
    </dsp:sp>
    <dsp:sp modelId="{98184EF0-F920-4516-9B1B-089E499B232B}">
      <dsp:nvSpPr>
        <dsp:cNvPr id="0" name=""/>
        <dsp:cNvSpPr/>
      </dsp:nvSpPr>
      <dsp:spPr>
        <a:xfrm>
          <a:off x="4684344" y="1596269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Tactical</a:t>
          </a:r>
          <a:endParaRPr lang="en-US" sz="3800" kern="1200" dirty="0"/>
        </a:p>
      </dsp:txBody>
      <dsp:txXfrm>
        <a:off x="4734627" y="1646552"/>
        <a:ext cx="2727803" cy="929477"/>
      </dsp:txXfrm>
    </dsp:sp>
    <dsp:sp modelId="{BA6E7543-3771-4E6E-9598-B323FC0CAB51}">
      <dsp:nvSpPr>
        <dsp:cNvPr id="0" name=""/>
        <dsp:cNvSpPr/>
      </dsp:nvSpPr>
      <dsp:spPr>
        <a:xfrm>
          <a:off x="4684344" y="2755068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Operational</a:t>
          </a:r>
          <a:endParaRPr lang="en-US" sz="3800" kern="1200" dirty="0"/>
        </a:p>
      </dsp:txBody>
      <dsp:txXfrm>
        <a:off x="4734627" y="2805351"/>
        <a:ext cx="2727803" cy="9294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6C3AF-18B1-4DDF-A608-BAF000977326}">
      <dsp:nvSpPr>
        <dsp:cNvPr id="0" name=""/>
        <dsp:cNvSpPr/>
      </dsp:nvSpPr>
      <dsp:spPr>
        <a:xfrm>
          <a:off x="7107" y="414473"/>
          <a:ext cx="3069717" cy="229147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21920" rIns="40640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Corporate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Tactical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Operational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200" kern="1200" dirty="0"/>
        </a:p>
      </dsp:txBody>
      <dsp:txXfrm>
        <a:off x="60799" y="468165"/>
        <a:ext cx="2962333" cy="2237787"/>
      </dsp:txXfrm>
    </dsp:sp>
    <dsp:sp modelId="{28E22153-77A3-48D4-9974-208535D81CD6}">
      <dsp:nvSpPr>
        <dsp:cNvPr id="0" name=""/>
        <dsp:cNvSpPr/>
      </dsp:nvSpPr>
      <dsp:spPr>
        <a:xfrm>
          <a:off x="7107" y="2705952"/>
          <a:ext cx="3069717" cy="9853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0" rIns="49530" bIns="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Hierarchy</a:t>
          </a:r>
          <a:endParaRPr lang="en-US" sz="3900" kern="1200" dirty="0"/>
        </a:p>
      </dsp:txBody>
      <dsp:txXfrm>
        <a:off x="7107" y="2705952"/>
        <a:ext cx="2161772" cy="985335"/>
      </dsp:txXfrm>
    </dsp:sp>
    <dsp:sp modelId="{A76EC37D-95EA-4378-A275-D7E5D135B871}">
      <dsp:nvSpPr>
        <dsp:cNvPr id="0" name=""/>
        <dsp:cNvSpPr/>
      </dsp:nvSpPr>
      <dsp:spPr>
        <a:xfrm>
          <a:off x="2255717" y="2862463"/>
          <a:ext cx="1074401" cy="1074401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19AA4D-EC27-4CA1-94F1-DBFBBF235748}">
      <dsp:nvSpPr>
        <dsp:cNvPr id="0" name=""/>
        <dsp:cNvSpPr/>
      </dsp:nvSpPr>
      <dsp:spPr>
        <a:xfrm>
          <a:off x="3596294" y="414473"/>
          <a:ext cx="3069717" cy="229147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21920" rIns="40640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Single Use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Standing Use</a:t>
          </a:r>
          <a:endParaRPr lang="en-US" sz="3200" kern="1200" dirty="0"/>
        </a:p>
      </dsp:txBody>
      <dsp:txXfrm>
        <a:off x="3649986" y="468165"/>
        <a:ext cx="2962333" cy="2237787"/>
      </dsp:txXfrm>
    </dsp:sp>
    <dsp:sp modelId="{A8DA98F1-7C14-4DE7-8074-31B3120FB67E}">
      <dsp:nvSpPr>
        <dsp:cNvPr id="0" name=""/>
        <dsp:cNvSpPr/>
      </dsp:nvSpPr>
      <dsp:spPr>
        <a:xfrm>
          <a:off x="3596294" y="2705952"/>
          <a:ext cx="3069717" cy="9853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0" rIns="49530" bIns="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Use</a:t>
          </a:r>
          <a:endParaRPr lang="en-US" sz="3900" kern="1200" dirty="0"/>
        </a:p>
      </dsp:txBody>
      <dsp:txXfrm>
        <a:off x="3596294" y="2705952"/>
        <a:ext cx="2161772" cy="985335"/>
      </dsp:txXfrm>
    </dsp:sp>
    <dsp:sp modelId="{1665DB4E-A9B3-4CCB-971C-5D1BFF4400A7}">
      <dsp:nvSpPr>
        <dsp:cNvPr id="0" name=""/>
        <dsp:cNvSpPr/>
      </dsp:nvSpPr>
      <dsp:spPr>
        <a:xfrm>
          <a:off x="5844904" y="2862463"/>
          <a:ext cx="1074401" cy="1074401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5BF517-D99D-4498-94BF-08F9FEF104B8}">
      <dsp:nvSpPr>
        <dsp:cNvPr id="0" name=""/>
        <dsp:cNvSpPr/>
      </dsp:nvSpPr>
      <dsp:spPr>
        <a:xfrm>
          <a:off x="7185481" y="414473"/>
          <a:ext cx="3069717" cy="229147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21920" rIns="40640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Specific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Flexible</a:t>
          </a:r>
          <a:endParaRPr lang="en-US" sz="3200" kern="1200" dirty="0"/>
        </a:p>
      </dsp:txBody>
      <dsp:txXfrm>
        <a:off x="7239173" y="468165"/>
        <a:ext cx="2962333" cy="2237787"/>
      </dsp:txXfrm>
    </dsp:sp>
    <dsp:sp modelId="{E7F88903-F48B-44A9-9FC3-FB4F70A06BD3}">
      <dsp:nvSpPr>
        <dsp:cNvPr id="0" name=""/>
        <dsp:cNvSpPr/>
      </dsp:nvSpPr>
      <dsp:spPr>
        <a:xfrm>
          <a:off x="7185481" y="2705952"/>
          <a:ext cx="3069717" cy="9853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0" rIns="49530" bIns="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flexibility</a:t>
          </a:r>
          <a:endParaRPr lang="en-US" sz="3900" kern="1200" dirty="0"/>
        </a:p>
      </dsp:txBody>
      <dsp:txXfrm>
        <a:off x="7185481" y="2705952"/>
        <a:ext cx="2161772" cy="985335"/>
      </dsp:txXfrm>
    </dsp:sp>
    <dsp:sp modelId="{8E424FB9-7DB2-4212-BE59-DFA1FEAB3D14}">
      <dsp:nvSpPr>
        <dsp:cNvPr id="0" name=""/>
        <dsp:cNvSpPr/>
      </dsp:nvSpPr>
      <dsp:spPr>
        <a:xfrm>
          <a:off x="9434091" y="2862463"/>
          <a:ext cx="1074401" cy="1074401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D78AE-C609-445F-B073-94634B0DE011}">
      <dsp:nvSpPr>
        <dsp:cNvPr id="0" name=""/>
        <dsp:cNvSpPr/>
      </dsp:nvSpPr>
      <dsp:spPr>
        <a:xfrm>
          <a:off x="1233" y="818462"/>
          <a:ext cx="2187365" cy="844323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C9831-655A-40BD-A321-239FA4E1BA47}">
      <dsp:nvSpPr>
        <dsp:cNvPr id="0" name=""/>
        <dsp:cNvSpPr/>
      </dsp:nvSpPr>
      <dsp:spPr>
        <a:xfrm>
          <a:off x="343224" y="887232"/>
          <a:ext cx="2329721" cy="1128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Analyze Opportunity</a:t>
          </a:r>
          <a:endParaRPr lang="en-US" sz="2800" kern="1200" dirty="0"/>
        </a:p>
      </dsp:txBody>
      <dsp:txXfrm>
        <a:off x="376290" y="920298"/>
        <a:ext cx="2263589" cy="1062812"/>
      </dsp:txXfrm>
    </dsp:sp>
    <dsp:sp modelId="{61B3A89D-6BBC-4413-B96D-557316B6CA18}">
      <dsp:nvSpPr>
        <dsp:cNvPr id="0" name=""/>
        <dsp:cNvSpPr/>
      </dsp:nvSpPr>
      <dsp:spPr>
        <a:xfrm>
          <a:off x="2740997" y="788092"/>
          <a:ext cx="2187365" cy="844323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0165E-DC2A-4AC5-B964-CDBAA4A72A4A}">
      <dsp:nvSpPr>
        <dsp:cNvPr id="0" name=""/>
        <dsp:cNvSpPr/>
      </dsp:nvSpPr>
      <dsp:spPr>
        <a:xfrm>
          <a:off x="3214751" y="796122"/>
          <a:ext cx="2066194" cy="12504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Setting Goals</a:t>
          </a:r>
          <a:endParaRPr lang="en-US" sz="3200" kern="1200" dirty="0"/>
        </a:p>
      </dsp:txBody>
      <dsp:txXfrm>
        <a:off x="3251375" y="832746"/>
        <a:ext cx="1992946" cy="1177177"/>
      </dsp:txXfrm>
    </dsp:sp>
    <dsp:sp modelId="{6A26BE9C-F97B-4547-919A-048E7972BC3E}">
      <dsp:nvSpPr>
        <dsp:cNvPr id="0" name=""/>
        <dsp:cNvSpPr/>
      </dsp:nvSpPr>
      <dsp:spPr>
        <a:xfrm>
          <a:off x="5348997" y="791744"/>
          <a:ext cx="2187365" cy="844323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104B7-6941-443A-815B-D5F35B020EF4}">
      <dsp:nvSpPr>
        <dsp:cNvPr id="0" name=""/>
        <dsp:cNvSpPr/>
      </dsp:nvSpPr>
      <dsp:spPr>
        <a:xfrm>
          <a:off x="5883946" y="807077"/>
          <a:ext cx="1943804" cy="12358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Determine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Premises</a:t>
          </a:r>
          <a:endParaRPr lang="en-US" sz="2400" kern="1200" dirty="0"/>
        </a:p>
      </dsp:txBody>
      <dsp:txXfrm>
        <a:off x="5920142" y="843273"/>
        <a:ext cx="1871412" cy="1163426"/>
      </dsp:txXfrm>
    </dsp:sp>
    <dsp:sp modelId="{EE8988A4-6B06-417F-A4E7-F3B35A53D5BF}">
      <dsp:nvSpPr>
        <dsp:cNvPr id="0" name=""/>
        <dsp:cNvSpPr/>
      </dsp:nvSpPr>
      <dsp:spPr>
        <a:xfrm>
          <a:off x="7895802" y="784077"/>
          <a:ext cx="2187365" cy="844323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8F744-17F5-4FAB-85FC-FDCFB13C311B}">
      <dsp:nvSpPr>
        <dsp:cNvPr id="0" name=""/>
        <dsp:cNvSpPr/>
      </dsp:nvSpPr>
      <dsp:spPr>
        <a:xfrm>
          <a:off x="8436810" y="772185"/>
          <a:ext cx="1931687" cy="1290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Determining Alternatives</a:t>
          </a:r>
          <a:endParaRPr lang="en-US" sz="2300" kern="1200" dirty="0"/>
        </a:p>
      </dsp:txBody>
      <dsp:txXfrm>
        <a:off x="8474601" y="809976"/>
        <a:ext cx="1856105" cy="12146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D78AE-C609-445F-B073-94634B0DE011}">
      <dsp:nvSpPr>
        <dsp:cNvPr id="0" name=""/>
        <dsp:cNvSpPr/>
      </dsp:nvSpPr>
      <dsp:spPr>
        <a:xfrm>
          <a:off x="98" y="753846"/>
          <a:ext cx="2178984" cy="84108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C9831-655A-40BD-A321-239FA4E1BA47}">
      <dsp:nvSpPr>
        <dsp:cNvPr id="0" name=""/>
        <dsp:cNvSpPr/>
      </dsp:nvSpPr>
      <dsp:spPr>
        <a:xfrm>
          <a:off x="434170" y="733841"/>
          <a:ext cx="2134013" cy="13016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Evaluating Alternatives</a:t>
          </a:r>
          <a:endParaRPr lang="en-US" sz="2400" kern="1200" dirty="0"/>
        </a:p>
      </dsp:txBody>
      <dsp:txXfrm>
        <a:off x="472294" y="771965"/>
        <a:ext cx="2057765" cy="1225394"/>
      </dsp:txXfrm>
    </dsp:sp>
    <dsp:sp modelId="{61B3A89D-6BBC-4413-B96D-557316B6CA18}">
      <dsp:nvSpPr>
        <dsp:cNvPr id="0" name=""/>
        <dsp:cNvSpPr/>
      </dsp:nvSpPr>
      <dsp:spPr>
        <a:xfrm>
          <a:off x="2635974" y="754021"/>
          <a:ext cx="2178984" cy="84108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0165E-DC2A-4AC5-B964-CDBAA4A72A4A}">
      <dsp:nvSpPr>
        <dsp:cNvPr id="0" name=""/>
        <dsp:cNvSpPr/>
      </dsp:nvSpPr>
      <dsp:spPr>
        <a:xfrm>
          <a:off x="3161789" y="754370"/>
          <a:ext cx="1950525" cy="1260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Setting Course of action</a:t>
          </a:r>
          <a:endParaRPr lang="en-US" sz="2400" kern="1200" dirty="0"/>
        </a:p>
      </dsp:txBody>
      <dsp:txXfrm>
        <a:off x="3198720" y="791301"/>
        <a:ext cx="1876663" cy="1187071"/>
      </dsp:txXfrm>
    </dsp:sp>
    <dsp:sp modelId="{6A26BE9C-F97B-4547-919A-048E7972BC3E}">
      <dsp:nvSpPr>
        <dsp:cNvPr id="0" name=""/>
        <dsp:cNvSpPr/>
      </dsp:nvSpPr>
      <dsp:spPr>
        <a:xfrm>
          <a:off x="5180105" y="753846"/>
          <a:ext cx="2178984" cy="84108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104B7-6941-443A-815B-D5F35B020EF4}">
      <dsp:nvSpPr>
        <dsp:cNvPr id="0" name=""/>
        <dsp:cNvSpPr/>
      </dsp:nvSpPr>
      <dsp:spPr>
        <a:xfrm>
          <a:off x="5698662" y="738097"/>
          <a:ext cx="1938914" cy="1319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Derivative Plans</a:t>
          </a:r>
          <a:endParaRPr lang="en-US" sz="2800" kern="1200" dirty="0"/>
        </a:p>
      </dsp:txBody>
      <dsp:txXfrm>
        <a:off x="5737302" y="776737"/>
        <a:ext cx="1861634" cy="1241974"/>
      </dsp:txXfrm>
    </dsp:sp>
    <dsp:sp modelId="{EE8988A4-6B06-417F-A4E7-F3B35A53D5BF}">
      <dsp:nvSpPr>
        <dsp:cNvPr id="0" name=""/>
        <dsp:cNvSpPr/>
      </dsp:nvSpPr>
      <dsp:spPr>
        <a:xfrm>
          <a:off x="7718431" y="753846"/>
          <a:ext cx="2178984" cy="84108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8F744-17F5-4FAB-85FC-FDCFB13C311B}">
      <dsp:nvSpPr>
        <dsp:cNvPr id="0" name=""/>
        <dsp:cNvSpPr/>
      </dsp:nvSpPr>
      <dsp:spPr>
        <a:xfrm>
          <a:off x="8226141" y="732908"/>
          <a:ext cx="1986737" cy="13035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Implementing and Reviving</a:t>
          </a:r>
          <a:endParaRPr lang="en-US" sz="2800" kern="1200" dirty="0"/>
        </a:p>
      </dsp:txBody>
      <dsp:txXfrm>
        <a:off x="8264319" y="771086"/>
        <a:ext cx="1910381" cy="12271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36C11-A7CD-4CC0-96DF-D0FA2D6AC69C}">
      <dsp:nvSpPr>
        <dsp:cNvPr id="0" name=""/>
        <dsp:cNvSpPr/>
      </dsp:nvSpPr>
      <dsp:spPr>
        <a:xfrm>
          <a:off x="0" y="695463"/>
          <a:ext cx="10539549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FA2D6-AADA-41EB-ADBD-6559E50AD2D3}">
      <dsp:nvSpPr>
        <dsp:cNvPr id="0" name=""/>
        <dsp:cNvSpPr/>
      </dsp:nvSpPr>
      <dsp:spPr>
        <a:xfrm>
          <a:off x="487701" y="98428"/>
          <a:ext cx="7814369" cy="877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859" tIns="0" rIns="278859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Focuses on goal</a:t>
          </a:r>
          <a:endParaRPr lang="en-US" sz="1900" kern="1200" dirty="0"/>
        </a:p>
      </dsp:txBody>
      <dsp:txXfrm>
        <a:off x="530536" y="141263"/>
        <a:ext cx="7728699" cy="791804"/>
      </dsp:txXfrm>
    </dsp:sp>
    <dsp:sp modelId="{C90DB24D-EF16-4CAE-8CAC-2CCAF51941F3}">
      <dsp:nvSpPr>
        <dsp:cNvPr id="0" name=""/>
        <dsp:cNvSpPr/>
      </dsp:nvSpPr>
      <dsp:spPr>
        <a:xfrm>
          <a:off x="0" y="1899972"/>
          <a:ext cx="10539549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96637-7635-457B-AFF6-98D30424D817}">
      <dsp:nvSpPr>
        <dsp:cNvPr id="0" name=""/>
        <dsp:cNvSpPr/>
      </dsp:nvSpPr>
      <dsp:spPr>
        <a:xfrm>
          <a:off x="526977" y="1276863"/>
          <a:ext cx="7874054" cy="903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859" tIns="0" rIns="278859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Minimize </a:t>
          </a:r>
          <a:r>
            <a:rPr lang="en-US" sz="1900" kern="1200" dirty="0" err="1" smtClean="0"/>
            <a:t>Uncernaity</a:t>
          </a:r>
          <a:endParaRPr lang="en-US" sz="1900" kern="1200" dirty="0"/>
        </a:p>
      </dsp:txBody>
      <dsp:txXfrm>
        <a:off x="571085" y="1320971"/>
        <a:ext cx="7785838" cy="815333"/>
      </dsp:txXfrm>
    </dsp:sp>
    <dsp:sp modelId="{DC998B84-6094-4029-A658-F34A9386877B}">
      <dsp:nvSpPr>
        <dsp:cNvPr id="0" name=""/>
        <dsp:cNvSpPr/>
      </dsp:nvSpPr>
      <dsp:spPr>
        <a:xfrm>
          <a:off x="0" y="2981374"/>
          <a:ext cx="10539549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4CD7C6-DD24-4285-AA43-64E12379B74C}">
      <dsp:nvSpPr>
        <dsp:cNvPr id="0" name=""/>
        <dsp:cNvSpPr/>
      </dsp:nvSpPr>
      <dsp:spPr>
        <a:xfrm>
          <a:off x="526977" y="2481372"/>
          <a:ext cx="7814221" cy="7804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859" tIns="0" rIns="278859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Maintain effective control</a:t>
          </a:r>
          <a:endParaRPr lang="en-US" sz="1900" kern="1200" dirty="0"/>
        </a:p>
      </dsp:txBody>
      <dsp:txXfrm>
        <a:off x="565075" y="2519470"/>
        <a:ext cx="7738025" cy="704246"/>
      </dsp:txXfrm>
    </dsp:sp>
    <dsp:sp modelId="{53C3D7AB-01A9-43D9-8F34-D54E3FBB3A26}">
      <dsp:nvSpPr>
        <dsp:cNvPr id="0" name=""/>
        <dsp:cNvSpPr/>
      </dsp:nvSpPr>
      <dsp:spPr>
        <a:xfrm>
          <a:off x="0" y="4228713"/>
          <a:ext cx="10539549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D9D91D-54A0-444D-8767-55CDB78C4168}">
      <dsp:nvSpPr>
        <dsp:cNvPr id="0" name=""/>
        <dsp:cNvSpPr/>
      </dsp:nvSpPr>
      <dsp:spPr>
        <a:xfrm>
          <a:off x="526977" y="3562774"/>
          <a:ext cx="7970923" cy="8561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859" tIns="0" rIns="278859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Innovative and creativity</a:t>
          </a:r>
          <a:endParaRPr lang="en-US" sz="1900" kern="1200" dirty="0"/>
        </a:p>
      </dsp:txBody>
      <dsp:txXfrm>
        <a:off x="568770" y="3604567"/>
        <a:ext cx="7887337" cy="7725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36C11-A7CD-4CC0-96DF-D0FA2D6AC69C}">
      <dsp:nvSpPr>
        <dsp:cNvPr id="0" name=""/>
        <dsp:cNvSpPr/>
      </dsp:nvSpPr>
      <dsp:spPr>
        <a:xfrm>
          <a:off x="0" y="852055"/>
          <a:ext cx="1044811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FA2D6-AADA-41EB-ADBD-6559E50AD2D3}">
      <dsp:nvSpPr>
        <dsp:cNvPr id="0" name=""/>
        <dsp:cNvSpPr/>
      </dsp:nvSpPr>
      <dsp:spPr>
        <a:xfrm>
          <a:off x="483470" y="3638"/>
          <a:ext cx="7746573" cy="12469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440" tIns="0" rIns="276440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Orgnizational Effictiveness</a:t>
          </a:r>
          <a:endParaRPr lang="en-US" sz="2700" kern="1200" dirty="0"/>
        </a:p>
      </dsp:txBody>
      <dsp:txXfrm>
        <a:off x="544340" y="64508"/>
        <a:ext cx="7624833" cy="1125197"/>
      </dsp:txXfrm>
    </dsp:sp>
    <dsp:sp modelId="{53C3D7AB-01A9-43D9-8F34-D54E3FBB3A26}">
      <dsp:nvSpPr>
        <dsp:cNvPr id="0" name=""/>
        <dsp:cNvSpPr/>
      </dsp:nvSpPr>
      <dsp:spPr>
        <a:xfrm>
          <a:off x="0" y="2543258"/>
          <a:ext cx="1044811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D9D91D-54A0-444D-8767-55CDB78C4168}">
      <dsp:nvSpPr>
        <dsp:cNvPr id="0" name=""/>
        <dsp:cNvSpPr/>
      </dsp:nvSpPr>
      <dsp:spPr>
        <a:xfrm>
          <a:off x="522405" y="1678255"/>
          <a:ext cx="7901769" cy="12166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440" tIns="0" rIns="276440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Economy in operation</a:t>
          </a:r>
          <a:endParaRPr lang="en-US" sz="2700" kern="1200" dirty="0"/>
        </a:p>
      </dsp:txBody>
      <dsp:txXfrm>
        <a:off x="581795" y="1737645"/>
        <a:ext cx="7782989" cy="1097821"/>
      </dsp:txXfrm>
    </dsp:sp>
    <dsp:sp modelId="{B4D3F398-D3FA-44DF-A484-B803D2553057}">
      <dsp:nvSpPr>
        <dsp:cNvPr id="0" name=""/>
        <dsp:cNvSpPr/>
      </dsp:nvSpPr>
      <dsp:spPr>
        <a:xfrm>
          <a:off x="0" y="3913359"/>
          <a:ext cx="1044811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58EDDA-9924-47ED-807C-739F1BBEB64A}">
      <dsp:nvSpPr>
        <dsp:cNvPr id="0" name=""/>
        <dsp:cNvSpPr/>
      </dsp:nvSpPr>
      <dsp:spPr>
        <a:xfrm>
          <a:off x="522405" y="3322537"/>
          <a:ext cx="8005404" cy="9893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440" tIns="0" rIns="276440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Facilities Coordination</a:t>
          </a:r>
          <a:endParaRPr lang="en-US" sz="2700" kern="1200" dirty="0"/>
        </a:p>
      </dsp:txBody>
      <dsp:txXfrm>
        <a:off x="570701" y="3370833"/>
        <a:ext cx="7908812" cy="892749"/>
      </dsp:txXfrm>
    </dsp:sp>
    <dsp:sp modelId="{88D5B141-0128-4DA6-83FC-F41D4236E8F0}">
      <dsp:nvSpPr>
        <dsp:cNvPr id="0" name=""/>
        <dsp:cNvSpPr/>
      </dsp:nvSpPr>
      <dsp:spPr>
        <a:xfrm>
          <a:off x="0" y="5390190"/>
          <a:ext cx="1044811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56722-B707-449A-87C9-7EE4EC956FF2}">
      <dsp:nvSpPr>
        <dsp:cNvPr id="0" name=""/>
        <dsp:cNvSpPr/>
      </dsp:nvSpPr>
      <dsp:spPr>
        <a:xfrm>
          <a:off x="522405" y="4739559"/>
          <a:ext cx="7668682" cy="10491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440" tIns="0" rIns="276440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Avoids </a:t>
          </a:r>
          <a:r>
            <a:rPr lang="en-US" sz="2700" kern="1200" dirty="0" err="1" smtClean="0"/>
            <a:t>Buisness</a:t>
          </a:r>
          <a:r>
            <a:rPr lang="en-US" sz="2700" kern="1200" dirty="0" smtClean="0"/>
            <a:t> failure</a:t>
          </a:r>
          <a:endParaRPr lang="en-US" sz="2700" kern="1200" dirty="0"/>
        </a:p>
      </dsp:txBody>
      <dsp:txXfrm>
        <a:off x="573620" y="4790774"/>
        <a:ext cx="7566252" cy="94672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36C11-A7CD-4CC0-96DF-D0FA2D6AC69C}">
      <dsp:nvSpPr>
        <dsp:cNvPr id="0" name=""/>
        <dsp:cNvSpPr/>
      </dsp:nvSpPr>
      <dsp:spPr>
        <a:xfrm>
          <a:off x="0" y="519630"/>
          <a:ext cx="504008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FA2D6-AADA-41EB-ADBD-6559E50AD2D3}">
      <dsp:nvSpPr>
        <dsp:cNvPr id="0" name=""/>
        <dsp:cNvSpPr/>
      </dsp:nvSpPr>
      <dsp:spPr>
        <a:xfrm>
          <a:off x="233222" y="48287"/>
          <a:ext cx="3736886" cy="692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2" tIns="0" rIns="13335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Lack of Control</a:t>
          </a:r>
          <a:endParaRPr lang="en-US" sz="2400" kern="1200" dirty="0"/>
        </a:p>
      </dsp:txBody>
      <dsp:txXfrm>
        <a:off x="267039" y="82104"/>
        <a:ext cx="3669252" cy="625108"/>
      </dsp:txXfrm>
    </dsp:sp>
    <dsp:sp modelId="{C90DB24D-EF16-4CAE-8CAC-2CCAF51941F3}">
      <dsp:nvSpPr>
        <dsp:cNvPr id="0" name=""/>
        <dsp:cNvSpPr/>
      </dsp:nvSpPr>
      <dsp:spPr>
        <a:xfrm>
          <a:off x="0" y="1470558"/>
          <a:ext cx="504008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96637-7635-457B-AFF6-98D30424D817}">
      <dsp:nvSpPr>
        <dsp:cNvPr id="0" name=""/>
        <dsp:cNvSpPr/>
      </dsp:nvSpPr>
      <dsp:spPr>
        <a:xfrm>
          <a:off x="252004" y="978630"/>
          <a:ext cx="3765428" cy="7133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2" tIns="0" rIns="13335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Expensive Process</a:t>
          </a:r>
          <a:endParaRPr lang="en-US" sz="2400" kern="1200" dirty="0"/>
        </a:p>
      </dsp:txBody>
      <dsp:txXfrm>
        <a:off x="286826" y="1013452"/>
        <a:ext cx="3695784" cy="643684"/>
      </dsp:txXfrm>
    </dsp:sp>
    <dsp:sp modelId="{DC998B84-6094-4029-A658-F34A9386877B}">
      <dsp:nvSpPr>
        <dsp:cNvPr id="0" name=""/>
        <dsp:cNvSpPr/>
      </dsp:nvSpPr>
      <dsp:spPr>
        <a:xfrm>
          <a:off x="0" y="2324297"/>
          <a:ext cx="504008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4CD7C6-DD24-4285-AA43-64E12379B74C}">
      <dsp:nvSpPr>
        <dsp:cNvPr id="0" name=""/>
        <dsp:cNvSpPr/>
      </dsp:nvSpPr>
      <dsp:spPr>
        <a:xfrm>
          <a:off x="252004" y="1929558"/>
          <a:ext cx="3736815" cy="6161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2" tIns="0" rIns="13335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Inflexibility</a:t>
          </a:r>
          <a:endParaRPr lang="en-US" sz="2400" kern="1200" dirty="0"/>
        </a:p>
      </dsp:txBody>
      <dsp:txXfrm>
        <a:off x="282081" y="1959635"/>
        <a:ext cx="3676661" cy="555984"/>
      </dsp:txXfrm>
    </dsp:sp>
    <dsp:sp modelId="{53C3D7AB-01A9-43D9-8F34-D54E3FBB3A26}">
      <dsp:nvSpPr>
        <dsp:cNvPr id="0" name=""/>
        <dsp:cNvSpPr/>
      </dsp:nvSpPr>
      <dsp:spPr>
        <a:xfrm>
          <a:off x="0" y="3263854"/>
          <a:ext cx="504008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D9D91D-54A0-444D-8767-55CDB78C4168}">
      <dsp:nvSpPr>
        <dsp:cNvPr id="0" name=""/>
        <dsp:cNvSpPr/>
      </dsp:nvSpPr>
      <dsp:spPr>
        <a:xfrm>
          <a:off x="252004" y="2783297"/>
          <a:ext cx="3811751" cy="6758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2" tIns="0" rIns="13335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Certain Assumptions</a:t>
          </a:r>
          <a:endParaRPr lang="en-US" sz="2400" kern="1200" dirty="0"/>
        </a:p>
      </dsp:txBody>
      <dsp:txXfrm>
        <a:off x="284998" y="2816291"/>
        <a:ext cx="3745763" cy="609901"/>
      </dsp:txXfrm>
    </dsp:sp>
    <dsp:sp modelId="{DB0DCC84-18A3-44C3-BE61-F449462C0BBE}">
      <dsp:nvSpPr>
        <dsp:cNvPr id="0" name=""/>
        <dsp:cNvSpPr/>
      </dsp:nvSpPr>
      <dsp:spPr>
        <a:xfrm>
          <a:off x="0" y="4157006"/>
          <a:ext cx="504008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9CA5FD-9A47-4187-8CA6-B470E0C0CC36}">
      <dsp:nvSpPr>
        <dsp:cNvPr id="0" name=""/>
        <dsp:cNvSpPr/>
      </dsp:nvSpPr>
      <dsp:spPr>
        <a:xfrm>
          <a:off x="212815" y="3696787"/>
          <a:ext cx="3789313" cy="6816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2" tIns="0" rIns="13335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Delay in action</a:t>
          </a:r>
          <a:endParaRPr lang="en-US" sz="2400" kern="1200" dirty="0"/>
        </a:p>
      </dsp:txBody>
      <dsp:txXfrm>
        <a:off x="246089" y="3730061"/>
        <a:ext cx="3722765" cy="6150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36C11-A7CD-4CC0-96DF-D0FA2D6AC69C}">
      <dsp:nvSpPr>
        <dsp:cNvPr id="0" name=""/>
        <dsp:cNvSpPr/>
      </dsp:nvSpPr>
      <dsp:spPr>
        <a:xfrm>
          <a:off x="0" y="427963"/>
          <a:ext cx="4726577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FA2D6-AADA-41EB-ADBD-6559E50AD2D3}">
      <dsp:nvSpPr>
        <dsp:cNvPr id="0" name=""/>
        <dsp:cNvSpPr/>
      </dsp:nvSpPr>
      <dsp:spPr>
        <a:xfrm>
          <a:off x="274321" y="43425"/>
          <a:ext cx="3504440" cy="5541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057" tIns="0" rIns="125057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Incomplete Information</a:t>
          </a:r>
          <a:endParaRPr lang="en-US" sz="2400" kern="1200" dirty="0"/>
        </a:p>
      </dsp:txBody>
      <dsp:txXfrm>
        <a:off x="301375" y="70479"/>
        <a:ext cx="3450332" cy="500086"/>
      </dsp:txXfrm>
    </dsp:sp>
    <dsp:sp modelId="{C90DB24D-EF16-4CAE-8CAC-2CCAF51941F3}">
      <dsp:nvSpPr>
        <dsp:cNvPr id="0" name=""/>
        <dsp:cNvSpPr/>
      </dsp:nvSpPr>
      <dsp:spPr>
        <a:xfrm>
          <a:off x="0" y="1420928"/>
          <a:ext cx="4726577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96637-7635-457B-AFF6-98D30424D817}">
      <dsp:nvSpPr>
        <dsp:cNvPr id="0" name=""/>
        <dsp:cNvSpPr/>
      </dsp:nvSpPr>
      <dsp:spPr>
        <a:xfrm>
          <a:off x="284324" y="763136"/>
          <a:ext cx="3681251" cy="802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057" tIns="0" rIns="125057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Difficulty in Implementation</a:t>
          </a:r>
          <a:endParaRPr lang="en-US" sz="2400" kern="1200" dirty="0"/>
        </a:p>
      </dsp:txBody>
      <dsp:txXfrm>
        <a:off x="323518" y="802330"/>
        <a:ext cx="3602863" cy="724496"/>
      </dsp:txXfrm>
    </dsp:sp>
    <dsp:sp modelId="{5F06BEEC-033C-4F3E-A21B-EB1F8585D0C7}">
      <dsp:nvSpPr>
        <dsp:cNvPr id="0" name=""/>
        <dsp:cNvSpPr/>
      </dsp:nvSpPr>
      <dsp:spPr>
        <a:xfrm>
          <a:off x="0" y="2220967"/>
          <a:ext cx="4726577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7AFFCA-A371-4031-9325-451077D72AC5}">
      <dsp:nvSpPr>
        <dsp:cNvPr id="0" name=""/>
        <dsp:cNvSpPr/>
      </dsp:nvSpPr>
      <dsp:spPr>
        <a:xfrm>
          <a:off x="236328" y="1788128"/>
          <a:ext cx="3477342" cy="6099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057" tIns="0" rIns="125057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Unwilling to change</a:t>
          </a:r>
          <a:endParaRPr lang="en-US" sz="2400" kern="1200" dirty="0"/>
        </a:p>
      </dsp:txBody>
      <dsp:txXfrm>
        <a:off x="266104" y="1817904"/>
        <a:ext cx="3417790" cy="550406"/>
      </dsp:txXfrm>
    </dsp:sp>
    <dsp:sp modelId="{59A28C67-8F99-4361-8CFF-76F067824972}">
      <dsp:nvSpPr>
        <dsp:cNvPr id="0" name=""/>
        <dsp:cNvSpPr/>
      </dsp:nvSpPr>
      <dsp:spPr>
        <a:xfrm>
          <a:off x="0" y="3146708"/>
          <a:ext cx="4726577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52EDE5-21D0-4FCA-89FE-B55B4D6AA340}">
      <dsp:nvSpPr>
        <dsp:cNvPr id="0" name=""/>
        <dsp:cNvSpPr/>
      </dsp:nvSpPr>
      <dsp:spPr>
        <a:xfrm>
          <a:off x="252229" y="2588167"/>
          <a:ext cx="4098665" cy="7356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057" tIns="0" rIns="125057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Difficulty in Implementation unit level</a:t>
          </a:r>
          <a:endParaRPr lang="en-US" sz="2400" kern="1200" dirty="0"/>
        </a:p>
      </dsp:txBody>
      <dsp:txXfrm>
        <a:off x="288141" y="2624079"/>
        <a:ext cx="4026841" cy="663836"/>
      </dsp:txXfrm>
    </dsp:sp>
    <dsp:sp modelId="{53C3D7AB-01A9-43D9-8F34-D54E3FBB3A26}">
      <dsp:nvSpPr>
        <dsp:cNvPr id="0" name=""/>
        <dsp:cNvSpPr/>
      </dsp:nvSpPr>
      <dsp:spPr>
        <a:xfrm>
          <a:off x="0" y="4195033"/>
          <a:ext cx="4726577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D9D91D-54A0-444D-8767-55CDB78C4168}">
      <dsp:nvSpPr>
        <dsp:cNvPr id="0" name=""/>
        <dsp:cNvSpPr/>
      </dsp:nvSpPr>
      <dsp:spPr>
        <a:xfrm>
          <a:off x="236328" y="3513908"/>
          <a:ext cx="3966552" cy="807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057" tIns="0" rIns="125057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Difficult to change with time </a:t>
          </a:r>
          <a:endParaRPr lang="en-US" sz="2400" kern="1200" dirty="0"/>
        </a:p>
      </dsp:txBody>
      <dsp:txXfrm>
        <a:off x="275740" y="3553320"/>
        <a:ext cx="3887728" cy="728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D211-0C67-49A3-B092-2212C4E87CA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1711-589E-4633-9251-599D8E4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5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D211-0C67-49A3-B092-2212C4E87CA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1711-589E-4633-9251-599D8E4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1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D211-0C67-49A3-B092-2212C4E87CA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1711-589E-4633-9251-599D8E4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D211-0C67-49A3-B092-2212C4E87CA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1711-589E-4633-9251-599D8E4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2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D211-0C67-49A3-B092-2212C4E87CA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1711-589E-4633-9251-599D8E4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D211-0C67-49A3-B092-2212C4E87CA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1711-589E-4633-9251-599D8E4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83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D211-0C67-49A3-B092-2212C4E87CA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1711-589E-4633-9251-599D8E4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7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D211-0C67-49A3-B092-2212C4E87CA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1711-589E-4633-9251-599D8E4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0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D211-0C67-49A3-B092-2212C4E87CA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1711-589E-4633-9251-599D8E4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6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D211-0C67-49A3-B092-2212C4E87CA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1711-589E-4633-9251-599D8E4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8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D211-0C67-49A3-B092-2212C4E87CA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1711-589E-4633-9251-599D8E4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2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9D211-0C67-49A3-B092-2212C4E87CA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41711-589E-4633-9251-599D8E4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1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6199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Presentation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 </a:t>
            </a:r>
            <a:br>
              <a:rPr lang="en-US" dirty="0" smtClean="0"/>
            </a:br>
            <a:r>
              <a:rPr lang="en-US" dirty="0" smtClean="0"/>
              <a:t>Planning and Decision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76804"/>
            <a:ext cx="9144000" cy="1655762"/>
          </a:xfrm>
        </p:spPr>
        <p:txBody>
          <a:bodyPr/>
          <a:lstStyle/>
          <a:p>
            <a:r>
              <a:rPr lang="en-US" dirty="0" smtClean="0"/>
              <a:t>-by </a:t>
            </a:r>
            <a:r>
              <a:rPr lang="en-US" dirty="0" err="1" smtClean="0"/>
              <a:t>Bishal</a:t>
            </a:r>
            <a:r>
              <a:rPr lang="en-US" dirty="0" smtClean="0"/>
              <a:t> </a:t>
            </a:r>
            <a:r>
              <a:rPr lang="en-US" dirty="0" err="1" smtClean="0"/>
              <a:t>Phuyal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7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 Gantt chart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55" y="1397074"/>
            <a:ext cx="10602689" cy="505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4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5812971" cy="6176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5. Break even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-estimates the volume of output and sales to earn profit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71" y="194764"/>
            <a:ext cx="5995851" cy="646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6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42" y="169113"/>
            <a:ext cx="11832771" cy="6545196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6. Linear Programming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 smtClean="0"/>
              <a:t>7. Simulation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0" y="169114"/>
            <a:ext cx="6727371" cy="31673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2" y="3441710"/>
            <a:ext cx="7253321" cy="341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7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632822"/>
            <a:ext cx="9899469" cy="4775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Importance of a planning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705815"/>
              </p:ext>
            </p:extLst>
          </p:nvPr>
        </p:nvGraphicFramePr>
        <p:xfrm>
          <a:off x="838199" y="1776549"/>
          <a:ext cx="10539549" cy="4715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742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457487"/>
              </p:ext>
            </p:extLst>
          </p:nvPr>
        </p:nvGraphicFramePr>
        <p:xfrm>
          <a:off x="838200" y="418011"/>
          <a:ext cx="10448110" cy="6074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676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 of Planning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031286"/>
              </p:ext>
            </p:extLst>
          </p:nvPr>
        </p:nvGraphicFramePr>
        <p:xfrm>
          <a:off x="838200" y="1593670"/>
          <a:ext cx="5040086" cy="4583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7437517"/>
              </p:ext>
            </p:extLst>
          </p:nvPr>
        </p:nvGraphicFramePr>
        <p:xfrm>
          <a:off x="6350726" y="1593670"/>
          <a:ext cx="4726577" cy="4497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6804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14309" cy="6858000"/>
          </a:xfrm>
        </p:spPr>
      </p:pic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41747"/>
              </p:ext>
            </p:extLst>
          </p:nvPr>
        </p:nvGraphicFramePr>
        <p:xfrm>
          <a:off x="6714309" y="261257"/>
          <a:ext cx="5225143" cy="6335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482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3469" y="3043011"/>
            <a:ext cx="4269378" cy="915035"/>
          </a:xfrm>
        </p:spPr>
        <p:txBody>
          <a:bodyPr/>
          <a:lstStyle/>
          <a:p>
            <a:r>
              <a:rPr lang="en-US" dirty="0" smtClean="0"/>
              <a:t>Decision Making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6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632822"/>
            <a:ext cx="9899469" cy="4775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Importance of a Decision making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385465"/>
              </p:ext>
            </p:extLst>
          </p:nvPr>
        </p:nvGraphicFramePr>
        <p:xfrm>
          <a:off x="838199" y="1776549"/>
          <a:ext cx="10539549" cy="4715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06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Planning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10565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800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14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964783" cy="993412"/>
          </a:xfrm>
        </p:spPr>
        <p:txBody>
          <a:bodyPr/>
          <a:lstStyle/>
          <a:p>
            <a:r>
              <a:rPr lang="en-US" dirty="0" smtClean="0"/>
              <a:t>Decision making Process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1794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258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 Conditions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4624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670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638211" cy="6537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 making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1384663"/>
            <a:ext cx="4049486" cy="47923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Linear Programming</a:t>
            </a:r>
          </a:p>
          <a:p>
            <a:pPr marL="514350" indent="-514350">
              <a:buAutoNum type="arabicPeriod"/>
            </a:pPr>
            <a:r>
              <a:rPr lang="en-US" dirty="0" smtClean="0"/>
              <a:t>Simulation </a:t>
            </a:r>
          </a:p>
          <a:p>
            <a:pPr marL="0" indent="0">
              <a:buNone/>
            </a:pPr>
            <a:r>
              <a:rPr lang="en-US" dirty="0" smtClean="0"/>
              <a:t>3. Payoff matrix</a:t>
            </a:r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sz="3200" dirty="0"/>
              <a:t>. Decision </a:t>
            </a:r>
            <a:r>
              <a:rPr lang="en-US" sz="3200" dirty="0" smtClean="0"/>
              <a:t>tree</a:t>
            </a:r>
          </a:p>
          <a:p>
            <a:pPr marL="0" indent="0">
              <a:buNone/>
            </a:pPr>
            <a:r>
              <a:rPr lang="en-US" dirty="0" smtClean="0"/>
              <a:t>5. Game theory</a:t>
            </a:r>
          </a:p>
          <a:p>
            <a:pPr marL="0" indent="0">
              <a:buNone/>
            </a:pPr>
            <a:r>
              <a:rPr lang="en-US" dirty="0" smtClean="0"/>
              <a:t>6. Accounting Tools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749" y="1188719"/>
            <a:ext cx="6520739" cy="526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3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576" y="2807878"/>
            <a:ext cx="6176554" cy="1325563"/>
          </a:xfrm>
        </p:spPr>
        <p:txBody>
          <a:bodyPr/>
          <a:lstStyle/>
          <a:p>
            <a:r>
              <a:rPr lang="en-US" dirty="0" smtClean="0"/>
              <a:t>Thank you for listening.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43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08920" cy="1012915"/>
          </a:xfrm>
        </p:spPr>
        <p:txBody>
          <a:bodyPr/>
          <a:lstStyle/>
          <a:p>
            <a:r>
              <a:rPr lang="en-US" dirty="0" smtClean="0"/>
              <a:t>Characteristics of a planning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7572009"/>
              </p:ext>
            </p:extLst>
          </p:nvPr>
        </p:nvGraphicFramePr>
        <p:xfrm>
          <a:off x="838200" y="1378040"/>
          <a:ext cx="10515600" cy="511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182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54669"/>
          </a:xfrm>
        </p:spPr>
        <p:txBody>
          <a:bodyPr/>
          <a:lstStyle/>
          <a:p>
            <a:r>
              <a:rPr lang="en-US" dirty="0" smtClean="0"/>
              <a:t>Levels of Planning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6206514"/>
              </p:ext>
            </p:extLst>
          </p:nvPr>
        </p:nvGraphicFramePr>
        <p:xfrm>
          <a:off x="1332411" y="1825625"/>
          <a:ext cx="1002138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392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82794" cy="1071789"/>
          </a:xfrm>
        </p:spPr>
        <p:txBody>
          <a:bodyPr/>
          <a:lstStyle/>
          <a:p>
            <a:r>
              <a:rPr lang="en-US" dirty="0" smtClean="0"/>
              <a:t>Types of plan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1707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222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755777" cy="771344"/>
          </a:xfrm>
        </p:spPr>
        <p:txBody>
          <a:bodyPr/>
          <a:lstStyle/>
          <a:p>
            <a:r>
              <a:rPr lang="en-US" dirty="0" smtClean="0"/>
              <a:t>Planning Process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0364721"/>
              </p:ext>
            </p:extLst>
          </p:nvPr>
        </p:nvGraphicFramePr>
        <p:xfrm>
          <a:off x="838199" y="979715"/>
          <a:ext cx="10369732" cy="2834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0962268"/>
              </p:ext>
            </p:extLst>
          </p:nvPr>
        </p:nvGraphicFramePr>
        <p:xfrm>
          <a:off x="838200" y="3814354"/>
          <a:ext cx="10212977" cy="2769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636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of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2562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Forecasting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-Process of Predicting future.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836" y="1690688"/>
            <a:ext cx="5603964" cy="236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1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817"/>
            <a:ext cx="10515600" cy="600714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Network Technique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-Controls time and cost of projects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992" y="1755449"/>
            <a:ext cx="9108168" cy="44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0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1" y="491655"/>
            <a:ext cx="5738948" cy="38517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Flow Chart 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-Simplify the arranging event in order of their desired occurrence.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552" y="143691"/>
            <a:ext cx="7069651" cy="657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9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258</Words>
  <Application>Microsoft Office PowerPoint</Application>
  <PresentationFormat>Widescreen</PresentationFormat>
  <Paragraphs>126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Presentation  on  Planning and Decision</vt:lpstr>
      <vt:lpstr>Planning</vt:lpstr>
      <vt:lpstr>Characteristics of a planning</vt:lpstr>
      <vt:lpstr>Levels of Planning</vt:lpstr>
      <vt:lpstr>Types of plan</vt:lpstr>
      <vt:lpstr>Planning Process</vt:lpstr>
      <vt:lpstr>Tools of Planning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Importance of a planning</vt:lpstr>
      <vt:lpstr>PowerPoint Presentation</vt:lpstr>
      <vt:lpstr>Pitfalls of Planning</vt:lpstr>
      <vt:lpstr>PowerPoint Presentation</vt:lpstr>
      <vt:lpstr>Decision Making</vt:lpstr>
      <vt:lpstr>Importance of a Decision making</vt:lpstr>
      <vt:lpstr>Types of Planning</vt:lpstr>
      <vt:lpstr>Decision making Process</vt:lpstr>
      <vt:lpstr>Decision making Conditions</vt:lpstr>
      <vt:lpstr>Decision making Tools</vt:lpstr>
      <vt:lpstr>Thank you for listening.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</dc:title>
  <dc:creator>binodphuyal@gmail.com</dc:creator>
  <cp:lastModifiedBy>binodphuyal@gmail.com</cp:lastModifiedBy>
  <cp:revision>35</cp:revision>
  <dcterms:created xsi:type="dcterms:W3CDTF">2020-02-23T01:16:58Z</dcterms:created>
  <dcterms:modified xsi:type="dcterms:W3CDTF">2020-02-23T03:04:02Z</dcterms:modified>
</cp:coreProperties>
</file>