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75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F4FAA6-F35D-45D0-B773-7E04ED805788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DC00F3-E10A-42B2-8237-1EC86025A2E1}">
      <dgm:prSet phldrT="[Text]"/>
      <dgm:spPr/>
      <dgm:t>
        <a:bodyPr/>
        <a:lstStyle/>
        <a:p>
          <a:r>
            <a:rPr lang="en-US" dirty="0" smtClean="0"/>
            <a:t>5s </a:t>
          </a:r>
          <a:endParaRPr lang="en-US" dirty="0"/>
        </a:p>
      </dgm:t>
    </dgm:pt>
    <dgm:pt modelId="{38E1B05C-3EBD-425D-B86E-561B5E222EE2}" type="parTrans" cxnId="{FCD61B1F-CFB7-48BA-BB31-6FEE0F727E96}">
      <dgm:prSet/>
      <dgm:spPr/>
      <dgm:t>
        <a:bodyPr/>
        <a:lstStyle/>
        <a:p>
          <a:endParaRPr lang="en-US"/>
        </a:p>
      </dgm:t>
    </dgm:pt>
    <dgm:pt modelId="{F471EBCC-7C84-48E9-AC8A-BF796922CF46}" type="sibTrans" cxnId="{FCD61B1F-CFB7-48BA-BB31-6FEE0F727E96}">
      <dgm:prSet/>
      <dgm:spPr/>
      <dgm:t>
        <a:bodyPr/>
        <a:lstStyle/>
        <a:p>
          <a:endParaRPr lang="en-US"/>
        </a:p>
      </dgm:t>
    </dgm:pt>
    <dgm:pt modelId="{E955248B-995A-47AC-85C0-3E7956449461}">
      <dgm:prSet phldrT="[Text]"/>
      <dgm:spPr/>
      <dgm:t>
        <a:bodyPr/>
        <a:lstStyle/>
        <a:p>
          <a:r>
            <a:rPr lang="en-US" dirty="0" smtClean="0"/>
            <a:t>Sort</a:t>
          </a:r>
          <a:endParaRPr lang="en-US" dirty="0"/>
        </a:p>
      </dgm:t>
    </dgm:pt>
    <dgm:pt modelId="{F182CA58-E188-4586-905F-C93E68938A98}" type="parTrans" cxnId="{71324ECE-7AC7-4C59-991B-3E2CA6CCC6CC}">
      <dgm:prSet/>
      <dgm:spPr/>
      <dgm:t>
        <a:bodyPr/>
        <a:lstStyle/>
        <a:p>
          <a:endParaRPr lang="en-US"/>
        </a:p>
      </dgm:t>
    </dgm:pt>
    <dgm:pt modelId="{BD266B16-6FB4-4058-BA99-8CEE7BB94BED}" type="sibTrans" cxnId="{71324ECE-7AC7-4C59-991B-3E2CA6CCC6CC}">
      <dgm:prSet/>
      <dgm:spPr/>
      <dgm:t>
        <a:bodyPr/>
        <a:lstStyle/>
        <a:p>
          <a:endParaRPr lang="en-US"/>
        </a:p>
      </dgm:t>
    </dgm:pt>
    <dgm:pt modelId="{A7DC26AD-A6A6-465D-A11C-359F7C4D218A}">
      <dgm:prSet phldrT="[Text]"/>
      <dgm:spPr/>
      <dgm:t>
        <a:bodyPr/>
        <a:lstStyle/>
        <a:p>
          <a:r>
            <a:rPr lang="en-US" dirty="0" smtClean="0"/>
            <a:t>Set</a:t>
          </a:r>
          <a:endParaRPr lang="en-US" dirty="0"/>
        </a:p>
      </dgm:t>
    </dgm:pt>
    <dgm:pt modelId="{C8C9E5A0-30BA-4EB5-B5A0-44C2853EFD37}" type="parTrans" cxnId="{FF4B1756-4832-4F9D-BD55-465B7BD0712D}">
      <dgm:prSet/>
      <dgm:spPr/>
      <dgm:t>
        <a:bodyPr/>
        <a:lstStyle/>
        <a:p>
          <a:endParaRPr lang="en-US"/>
        </a:p>
      </dgm:t>
    </dgm:pt>
    <dgm:pt modelId="{44294FF8-8182-45BA-AE93-4239D77D1908}" type="sibTrans" cxnId="{FF4B1756-4832-4F9D-BD55-465B7BD0712D}">
      <dgm:prSet/>
      <dgm:spPr/>
      <dgm:t>
        <a:bodyPr/>
        <a:lstStyle/>
        <a:p>
          <a:endParaRPr lang="en-US"/>
        </a:p>
      </dgm:t>
    </dgm:pt>
    <dgm:pt modelId="{FF82F1B2-C384-4659-9E76-F1F0801DE057}">
      <dgm:prSet phldrT="[Text]"/>
      <dgm:spPr/>
      <dgm:t>
        <a:bodyPr/>
        <a:lstStyle/>
        <a:p>
          <a:r>
            <a:rPr lang="en-US" dirty="0" smtClean="0"/>
            <a:t>Sustain</a:t>
          </a:r>
          <a:endParaRPr lang="en-US" dirty="0"/>
        </a:p>
      </dgm:t>
    </dgm:pt>
    <dgm:pt modelId="{130BCD16-5C0E-4C37-B302-F59C22F3D1FC}" type="parTrans" cxnId="{8C58FC69-9AF8-46EF-8662-5BE38C4C442A}">
      <dgm:prSet/>
      <dgm:spPr/>
      <dgm:t>
        <a:bodyPr/>
        <a:lstStyle/>
        <a:p>
          <a:endParaRPr lang="en-US"/>
        </a:p>
      </dgm:t>
    </dgm:pt>
    <dgm:pt modelId="{A5586D30-A170-4E5F-9B1B-250CE9BDCF17}" type="sibTrans" cxnId="{8C58FC69-9AF8-46EF-8662-5BE38C4C442A}">
      <dgm:prSet/>
      <dgm:spPr/>
      <dgm:t>
        <a:bodyPr/>
        <a:lstStyle/>
        <a:p>
          <a:endParaRPr lang="en-US"/>
        </a:p>
      </dgm:t>
    </dgm:pt>
    <dgm:pt modelId="{47771688-3A44-4A3C-A036-7F2E6DDF3464}">
      <dgm:prSet phldrT="[Text]"/>
      <dgm:spPr/>
      <dgm:t>
        <a:bodyPr/>
        <a:lstStyle/>
        <a:p>
          <a:r>
            <a:rPr lang="en-US" dirty="0" smtClean="0"/>
            <a:t>Shine</a:t>
          </a:r>
          <a:endParaRPr lang="en-US" dirty="0"/>
        </a:p>
      </dgm:t>
    </dgm:pt>
    <dgm:pt modelId="{8C139C13-1901-4B82-8861-D2A97AA922ED}" type="sibTrans" cxnId="{63F9BBBA-12F9-47DC-A803-CBEA34BCFAD7}">
      <dgm:prSet/>
      <dgm:spPr/>
      <dgm:t>
        <a:bodyPr/>
        <a:lstStyle/>
        <a:p>
          <a:endParaRPr lang="en-US"/>
        </a:p>
      </dgm:t>
    </dgm:pt>
    <dgm:pt modelId="{FABBAA4C-F56B-4BCE-B601-9B7907E93B01}" type="parTrans" cxnId="{63F9BBBA-12F9-47DC-A803-CBEA34BCFAD7}">
      <dgm:prSet/>
      <dgm:spPr/>
      <dgm:t>
        <a:bodyPr/>
        <a:lstStyle/>
        <a:p>
          <a:endParaRPr lang="en-US"/>
        </a:p>
      </dgm:t>
    </dgm:pt>
    <dgm:pt modelId="{D201F923-33A1-4F8C-8428-2C6FCB433AE5}" type="pres">
      <dgm:prSet presAssocID="{A1F4FAA6-F35D-45D0-B773-7E04ED805788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E770B26-B055-4D63-895B-D3B7BB7DDB31}" type="pres">
      <dgm:prSet presAssocID="{2DDC00F3-E10A-42B2-8237-1EC86025A2E1}" presName="centerShape" presStyleLbl="node0" presStyleIdx="0" presStyleCnt="1"/>
      <dgm:spPr/>
      <dgm:t>
        <a:bodyPr/>
        <a:lstStyle/>
        <a:p>
          <a:endParaRPr lang="en-US"/>
        </a:p>
      </dgm:t>
    </dgm:pt>
    <dgm:pt modelId="{85D20A8E-B89A-4ACA-B55B-A891D860C960}" type="pres">
      <dgm:prSet presAssocID="{E955248B-995A-47AC-85C0-3E795644946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2149E9-C573-4DA3-ADD5-E5335C97B016}" type="pres">
      <dgm:prSet presAssocID="{E955248B-995A-47AC-85C0-3E7956449461}" presName="dummy" presStyleCnt="0"/>
      <dgm:spPr/>
    </dgm:pt>
    <dgm:pt modelId="{B5A190BB-47D7-46AE-817A-7BA53A45B044}" type="pres">
      <dgm:prSet presAssocID="{BD266B16-6FB4-4058-BA99-8CEE7BB94BED}" presName="sibTrans" presStyleLbl="sibTrans2D1" presStyleIdx="0" presStyleCnt="4"/>
      <dgm:spPr/>
      <dgm:t>
        <a:bodyPr/>
        <a:lstStyle/>
        <a:p>
          <a:endParaRPr lang="en-US"/>
        </a:p>
      </dgm:t>
    </dgm:pt>
    <dgm:pt modelId="{D66871BB-4490-47A6-A240-B16909A140FB}" type="pres">
      <dgm:prSet presAssocID="{A7DC26AD-A6A6-465D-A11C-359F7C4D218A}" presName="node" presStyleLbl="node1" presStyleIdx="1" presStyleCnt="4" custRadScaleRad="106375" custRadScaleInc="-597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1E765B-BC8C-47BF-A4E8-D177ABF11570}" type="pres">
      <dgm:prSet presAssocID="{A7DC26AD-A6A6-465D-A11C-359F7C4D218A}" presName="dummy" presStyleCnt="0"/>
      <dgm:spPr/>
    </dgm:pt>
    <dgm:pt modelId="{A56C6869-F1BB-4538-87B7-0E7D9D50628A}" type="pres">
      <dgm:prSet presAssocID="{44294FF8-8182-45BA-AE93-4239D77D1908}" presName="sibTrans" presStyleLbl="sibTrans2D1" presStyleIdx="1" presStyleCnt="4"/>
      <dgm:spPr/>
      <dgm:t>
        <a:bodyPr/>
        <a:lstStyle/>
        <a:p>
          <a:endParaRPr lang="en-US"/>
        </a:p>
      </dgm:t>
    </dgm:pt>
    <dgm:pt modelId="{9963DE82-C1F2-4911-A2A0-BEB3E5425A81}" type="pres">
      <dgm:prSet presAssocID="{47771688-3A44-4A3C-A036-7F2E6DDF3464}" presName="node" presStyleLbl="node1" presStyleIdx="2" presStyleCnt="4" custRadScaleRad="104762" custRadScaleInc="-1345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243895-1750-49C5-B290-355C41AB20C4}" type="pres">
      <dgm:prSet presAssocID="{47771688-3A44-4A3C-A036-7F2E6DDF3464}" presName="dummy" presStyleCnt="0"/>
      <dgm:spPr/>
    </dgm:pt>
    <dgm:pt modelId="{17259A84-D648-4A62-98ED-B2F13BDA5C4A}" type="pres">
      <dgm:prSet presAssocID="{8C139C13-1901-4B82-8861-D2A97AA922ED}" presName="sibTrans" presStyleLbl="sibTrans2D1" presStyleIdx="2" presStyleCnt="4"/>
      <dgm:spPr/>
      <dgm:t>
        <a:bodyPr/>
        <a:lstStyle/>
        <a:p>
          <a:endParaRPr lang="en-US"/>
        </a:p>
      </dgm:t>
    </dgm:pt>
    <dgm:pt modelId="{60FC1B7E-E0EF-432C-B27B-E4308F8750F5}" type="pres">
      <dgm:prSet presAssocID="{FF82F1B2-C384-4659-9E76-F1F0801DE057}" presName="node" presStyleLbl="node1" presStyleIdx="3" presStyleCnt="4" custRadScaleRad="94344" custRadScaleInc="485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FB26A3-61CB-468C-AD40-C26DA10277D8}" type="pres">
      <dgm:prSet presAssocID="{FF82F1B2-C384-4659-9E76-F1F0801DE057}" presName="dummy" presStyleCnt="0"/>
      <dgm:spPr/>
    </dgm:pt>
    <dgm:pt modelId="{252301B8-E10A-47F9-A9EC-BD42F6961FA1}" type="pres">
      <dgm:prSet presAssocID="{A5586D30-A170-4E5F-9B1B-250CE9BDCF17}" presName="sibTrans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FD2CAC07-C3A2-418B-A8EF-00049FFC931E}" type="presOf" srcId="{2DDC00F3-E10A-42B2-8237-1EC86025A2E1}" destId="{FE770B26-B055-4D63-895B-D3B7BB7DDB31}" srcOrd="0" destOrd="0" presId="urn:microsoft.com/office/officeart/2005/8/layout/radial6"/>
    <dgm:cxn modelId="{2C9D13F8-52B4-4A90-AED6-4F93E63527F2}" type="presOf" srcId="{47771688-3A44-4A3C-A036-7F2E6DDF3464}" destId="{9963DE82-C1F2-4911-A2A0-BEB3E5425A81}" srcOrd="0" destOrd="0" presId="urn:microsoft.com/office/officeart/2005/8/layout/radial6"/>
    <dgm:cxn modelId="{63F9BBBA-12F9-47DC-A803-CBEA34BCFAD7}" srcId="{2DDC00F3-E10A-42B2-8237-1EC86025A2E1}" destId="{47771688-3A44-4A3C-A036-7F2E6DDF3464}" srcOrd="2" destOrd="0" parTransId="{FABBAA4C-F56B-4BCE-B601-9B7907E93B01}" sibTransId="{8C139C13-1901-4B82-8861-D2A97AA922ED}"/>
    <dgm:cxn modelId="{84506B6C-4020-418F-9256-94179E6633D5}" type="presOf" srcId="{A5586D30-A170-4E5F-9B1B-250CE9BDCF17}" destId="{252301B8-E10A-47F9-A9EC-BD42F6961FA1}" srcOrd="0" destOrd="0" presId="urn:microsoft.com/office/officeart/2005/8/layout/radial6"/>
    <dgm:cxn modelId="{FF4B1756-4832-4F9D-BD55-465B7BD0712D}" srcId="{2DDC00F3-E10A-42B2-8237-1EC86025A2E1}" destId="{A7DC26AD-A6A6-465D-A11C-359F7C4D218A}" srcOrd="1" destOrd="0" parTransId="{C8C9E5A0-30BA-4EB5-B5A0-44C2853EFD37}" sibTransId="{44294FF8-8182-45BA-AE93-4239D77D1908}"/>
    <dgm:cxn modelId="{FCD61B1F-CFB7-48BA-BB31-6FEE0F727E96}" srcId="{A1F4FAA6-F35D-45D0-B773-7E04ED805788}" destId="{2DDC00F3-E10A-42B2-8237-1EC86025A2E1}" srcOrd="0" destOrd="0" parTransId="{38E1B05C-3EBD-425D-B86E-561B5E222EE2}" sibTransId="{F471EBCC-7C84-48E9-AC8A-BF796922CF46}"/>
    <dgm:cxn modelId="{C78017FA-99C8-4F0E-A4D4-4080E61F5643}" type="presOf" srcId="{A1F4FAA6-F35D-45D0-B773-7E04ED805788}" destId="{D201F923-33A1-4F8C-8428-2C6FCB433AE5}" srcOrd="0" destOrd="0" presId="urn:microsoft.com/office/officeart/2005/8/layout/radial6"/>
    <dgm:cxn modelId="{4A37810E-5ED6-44BF-BD83-B2A3E57ABD6A}" type="presOf" srcId="{FF82F1B2-C384-4659-9E76-F1F0801DE057}" destId="{60FC1B7E-E0EF-432C-B27B-E4308F8750F5}" srcOrd="0" destOrd="0" presId="urn:microsoft.com/office/officeart/2005/8/layout/radial6"/>
    <dgm:cxn modelId="{01D59DBB-1519-412A-9E63-B23463CF5004}" type="presOf" srcId="{BD266B16-6FB4-4058-BA99-8CEE7BB94BED}" destId="{B5A190BB-47D7-46AE-817A-7BA53A45B044}" srcOrd="0" destOrd="0" presId="urn:microsoft.com/office/officeart/2005/8/layout/radial6"/>
    <dgm:cxn modelId="{2041ACC6-5E9C-4367-AD05-7CD5A77C148E}" type="presOf" srcId="{A7DC26AD-A6A6-465D-A11C-359F7C4D218A}" destId="{D66871BB-4490-47A6-A240-B16909A140FB}" srcOrd="0" destOrd="0" presId="urn:microsoft.com/office/officeart/2005/8/layout/radial6"/>
    <dgm:cxn modelId="{8400AAE2-3870-4157-9421-4F66C835E8BB}" type="presOf" srcId="{8C139C13-1901-4B82-8861-D2A97AA922ED}" destId="{17259A84-D648-4A62-98ED-B2F13BDA5C4A}" srcOrd="0" destOrd="0" presId="urn:microsoft.com/office/officeart/2005/8/layout/radial6"/>
    <dgm:cxn modelId="{71324ECE-7AC7-4C59-991B-3E2CA6CCC6CC}" srcId="{2DDC00F3-E10A-42B2-8237-1EC86025A2E1}" destId="{E955248B-995A-47AC-85C0-3E7956449461}" srcOrd="0" destOrd="0" parTransId="{F182CA58-E188-4586-905F-C93E68938A98}" sibTransId="{BD266B16-6FB4-4058-BA99-8CEE7BB94BED}"/>
    <dgm:cxn modelId="{936BC38D-5571-4B72-BFCD-7C9D23840CED}" type="presOf" srcId="{44294FF8-8182-45BA-AE93-4239D77D1908}" destId="{A56C6869-F1BB-4538-87B7-0E7D9D50628A}" srcOrd="0" destOrd="0" presId="urn:microsoft.com/office/officeart/2005/8/layout/radial6"/>
    <dgm:cxn modelId="{8C58FC69-9AF8-46EF-8662-5BE38C4C442A}" srcId="{2DDC00F3-E10A-42B2-8237-1EC86025A2E1}" destId="{FF82F1B2-C384-4659-9E76-F1F0801DE057}" srcOrd="3" destOrd="0" parTransId="{130BCD16-5C0E-4C37-B302-F59C22F3D1FC}" sibTransId="{A5586D30-A170-4E5F-9B1B-250CE9BDCF17}"/>
    <dgm:cxn modelId="{53282234-0C7E-4242-B319-3B6F3A842D02}" type="presOf" srcId="{E955248B-995A-47AC-85C0-3E7956449461}" destId="{85D20A8E-B89A-4ACA-B55B-A891D860C960}" srcOrd="0" destOrd="0" presId="urn:microsoft.com/office/officeart/2005/8/layout/radial6"/>
    <dgm:cxn modelId="{81036285-4CE7-4F20-A483-8ABA3697C57A}" type="presParOf" srcId="{D201F923-33A1-4F8C-8428-2C6FCB433AE5}" destId="{FE770B26-B055-4D63-895B-D3B7BB7DDB31}" srcOrd="0" destOrd="0" presId="urn:microsoft.com/office/officeart/2005/8/layout/radial6"/>
    <dgm:cxn modelId="{387A4E2D-B296-4D3A-A04F-50F761B99121}" type="presParOf" srcId="{D201F923-33A1-4F8C-8428-2C6FCB433AE5}" destId="{85D20A8E-B89A-4ACA-B55B-A891D860C960}" srcOrd="1" destOrd="0" presId="urn:microsoft.com/office/officeart/2005/8/layout/radial6"/>
    <dgm:cxn modelId="{F502FEA5-A5EA-4A4D-90DE-208EF1CB694E}" type="presParOf" srcId="{D201F923-33A1-4F8C-8428-2C6FCB433AE5}" destId="{572149E9-C573-4DA3-ADD5-E5335C97B016}" srcOrd="2" destOrd="0" presId="urn:microsoft.com/office/officeart/2005/8/layout/radial6"/>
    <dgm:cxn modelId="{F0962898-361C-431F-A76C-0D6B106CE696}" type="presParOf" srcId="{D201F923-33A1-4F8C-8428-2C6FCB433AE5}" destId="{B5A190BB-47D7-46AE-817A-7BA53A45B044}" srcOrd="3" destOrd="0" presId="urn:microsoft.com/office/officeart/2005/8/layout/radial6"/>
    <dgm:cxn modelId="{289CACB8-FFF1-4397-8D89-7AC897DF6754}" type="presParOf" srcId="{D201F923-33A1-4F8C-8428-2C6FCB433AE5}" destId="{D66871BB-4490-47A6-A240-B16909A140FB}" srcOrd="4" destOrd="0" presId="urn:microsoft.com/office/officeart/2005/8/layout/radial6"/>
    <dgm:cxn modelId="{5E40F78E-6F74-4332-942A-8CF58B7E1E21}" type="presParOf" srcId="{D201F923-33A1-4F8C-8428-2C6FCB433AE5}" destId="{A81E765B-BC8C-47BF-A4E8-D177ABF11570}" srcOrd="5" destOrd="0" presId="urn:microsoft.com/office/officeart/2005/8/layout/radial6"/>
    <dgm:cxn modelId="{AA8DC311-BAED-4F53-9390-FE397A10D09B}" type="presParOf" srcId="{D201F923-33A1-4F8C-8428-2C6FCB433AE5}" destId="{A56C6869-F1BB-4538-87B7-0E7D9D50628A}" srcOrd="6" destOrd="0" presId="urn:microsoft.com/office/officeart/2005/8/layout/radial6"/>
    <dgm:cxn modelId="{9E9835D9-048F-4896-9B48-7F1B086DA703}" type="presParOf" srcId="{D201F923-33A1-4F8C-8428-2C6FCB433AE5}" destId="{9963DE82-C1F2-4911-A2A0-BEB3E5425A81}" srcOrd="7" destOrd="0" presId="urn:microsoft.com/office/officeart/2005/8/layout/radial6"/>
    <dgm:cxn modelId="{32D276D7-1432-41C9-837D-F606B571BEFA}" type="presParOf" srcId="{D201F923-33A1-4F8C-8428-2C6FCB433AE5}" destId="{FD243895-1750-49C5-B290-355C41AB20C4}" srcOrd="8" destOrd="0" presId="urn:microsoft.com/office/officeart/2005/8/layout/radial6"/>
    <dgm:cxn modelId="{5B64CE43-27D9-4AC5-8BEE-0F954AF57788}" type="presParOf" srcId="{D201F923-33A1-4F8C-8428-2C6FCB433AE5}" destId="{17259A84-D648-4A62-98ED-B2F13BDA5C4A}" srcOrd="9" destOrd="0" presId="urn:microsoft.com/office/officeart/2005/8/layout/radial6"/>
    <dgm:cxn modelId="{F02AB219-A460-4766-8C28-EF0DF77EF6C6}" type="presParOf" srcId="{D201F923-33A1-4F8C-8428-2C6FCB433AE5}" destId="{60FC1B7E-E0EF-432C-B27B-E4308F8750F5}" srcOrd="10" destOrd="0" presId="urn:microsoft.com/office/officeart/2005/8/layout/radial6"/>
    <dgm:cxn modelId="{4423685B-1428-42C2-9F34-36BBD57FEC48}" type="presParOf" srcId="{D201F923-33A1-4F8C-8428-2C6FCB433AE5}" destId="{65FB26A3-61CB-468C-AD40-C26DA10277D8}" srcOrd="11" destOrd="0" presId="urn:microsoft.com/office/officeart/2005/8/layout/radial6"/>
    <dgm:cxn modelId="{D9FDC5AF-1D26-450D-89C0-F6772C2DB4D5}" type="presParOf" srcId="{D201F923-33A1-4F8C-8428-2C6FCB433AE5}" destId="{252301B8-E10A-47F9-A9EC-BD42F6961FA1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2301B8-E10A-47F9-A9EC-BD42F6961FA1}">
      <dsp:nvSpPr>
        <dsp:cNvPr id="0" name=""/>
        <dsp:cNvSpPr/>
      </dsp:nvSpPr>
      <dsp:spPr>
        <a:xfrm>
          <a:off x="2514574" y="603825"/>
          <a:ext cx="4048359" cy="4048359"/>
        </a:xfrm>
        <a:prstGeom prst="blockArc">
          <a:avLst>
            <a:gd name="adj1" fmla="val 11617228"/>
            <a:gd name="adj2" fmla="val 15997928"/>
            <a:gd name="adj3" fmla="val 464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259A84-D648-4A62-98ED-B2F13BDA5C4A}">
      <dsp:nvSpPr>
        <dsp:cNvPr id="0" name=""/>
        <dsp:cNvSpPr/>
      </dsp:nvSpPr>
      <dsp:spPr>
        <a:xfrm>
          <a:off x="2505107" y="641293"/>
          <a:ext cx="4048359" cy="4048359"/>
        </a:xfrm>
        <a:prstGeom prst="blockArc">
          <a:avLst>
            <a:gd name="adj1" fmla="val 3081104"/>
            <a:gd name="adj2" fmla="val 11684421"/>
            <a:gd name="adj3" fmla="val 464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6C6869-F1BB-4538-87B7-0E7D9D50628A}">
      <dsp:nvSpPr>
        <dsp:cNvPr id="0" name=""/>
        <dsp:cNvSpPr/>
      </dsp:nvSpPr>
      <dsp:spPr>
        <a:xfrm>
          <a:off x="2535052" y="617815"/>
          <a:ext cx="4048359" cy="4048359"/>
        </a:xfrm>
        <a:prstGeom prst="blockArc">
          <a:avLst>
            <a:gd name="adj1" fmla="val 20433153"/>
            <a:gd name="adj2" fmla="val 3147265"/>
            <a:gd name="adj3" fmla="val 464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A190BB-47D7-46AE-817A-7BA53A45B044}">
      <dsp:nvSpPr>
        <dsp:cNvPr id="0" name=""/>
        <dsp:cNvSpPr/>
      </dsp:nvSpPr>
      <dsp:spPr>
        <a:xfrm>
          <a:off x="2529841" y="602867"/>
          <a:ext cx="4048359" cy="4048359"/>
        </a:xfrm>
        <a:prstGeom prst="blockArc">
          <a:avLst>
            <a:gd name="adj1" fmla="val 15971331"/>
            <a:gd name="adj2" fmla="val 20460676"/>
            <a:gd name="adj3" fmla="val 464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770B26-B055-4D63-895B-D3B7BB7DDB31}">
      <dsp:nvSpPr>
        <dsp:cNvPr id="0" name=""/>
        <dsp:cNvSpPr/>
      </dsp:nvSpPr>
      <dsp:spPr>
        <a:xfrm>
          <a:off x="3490787" y="1699607"/>
          <a:ext cx="1863624" cy="18636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5s </a:t>
          </a:r>
          <a:endParaRPr lang="en-US" sz="6500" kern="1200" dirty="0"/>
        </a:p>
      </dsp:txBody>
      <dsp:txXfrm>
        <a:off x="3763708" y="1972528"/>
        <a:ext cx="1317782" cy="1317782"/>
      </dsp:txXfrm>
    </dsp:sp>
    <dsp:sp modelId="{85D20A8E-B89A-4ACA-B55B-A891D860C960}">
      <dsp:nvSpPr>
        <dsp:cNvPr id="0" name=""/>
        <dsp:cNvSpPr/>
      </dsp:nvSpPr>
      <dsp:spPr>
        <a:xfrm>
          <a:off x="3770331" y="1934"/>
          <a:ext cx="1304537" cy="13045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Sort</a:t>
          </a:r>
          <a:endParaRPr lang="en-US" sz="2000" kern="1200" dirty="0"/>
        </a:p>
      </dsp:txBody>
      <dsp:txXfrm>
        <a:off x="3961376" y="192979"/>
        <a:ext cx="922447" cy="922447"/>
      </dsp:txXfrm>
    </dsp:sp>
    <dsp:sp modelId="{D66871BB-4490-47A6-A240-B16909A140FB}">
      <dsp:nvSpPr>
        <dsp:cNvPr id="0" name=""/>
        <dsp:cNvSpPr/>
      </dsp:nvSpPr>
      <dsp:spPr>
        <a:xfrm>
          <a:off x="5771374" y="1331427"/>
          <a:ext cx="1304537" cy="13045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Set</a:t>
          </a:r>
          <a:endParaRPr lang="en-US" sz="2000" kern="1200" dirty="0"/>
        </a:p>
      </dsp:txBody>
      <dsp:txXfrm>
        <a:off x="5962419" y="1522472"/>
        <a:ext cx="922447" cy="922447"/>
      </dsp:txXfrm>
    </dsp:sp>
    <dsp:sp modelId="{9963DE82-C1F2-4911-A2A0-BEB3E5425A81}">
      <dsp:nvSpPr>
        <dsp:cNvPr id="0" name=""/>
        <dsp:cNvSpPr/>
      </dsp:nvSpPr>
      <dsp:spPr>
        <a:xfrm>
          <a:off x="5111864" y="3557399"/>
          <a:ext cx="1304537" cy="13045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Shine</a:t>
          </a:r>
          <a:endParaRPr lang="en-US" sz="2000" kern="1200" dirty="0"/>
        </a:p>
      </dsp:txBody>
      <dsp:txXfrm>
        <a:off x="5302909" y="3748444"/>
        <a:ext cx="922447" cy="922447"/>
      </dsp:txXfrm>
    </dsp:sp>
    <dsp:sp modelId="{60FC1B7E-E0EF-432C-B27B-E4308F8750F5}">
      <dsp:nvSpPr>
        <dsp:cNvPr id="0" name=""/>
        <dsp:cNvSpPr/>
      </dsp:nvSpPr>
      <dsp:spPr>
        <a:xfrm>
          <a:off x="1964874" y="1510123"/>
          <a:ext cx="1304537" cy="13045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Sustain</a:t>
          </a:r>
          <a:endParaRPr lang="en-US" sz="2000" kern="1200" dirty="0"/>
        </a:p>
      </dsp:txBody>
      <dsp:txXfrm>
        <a:off x="2155919" y="1701168"/>
        <a:ext cx="922447" cy="9224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413524" y="1634751"/>
            <a:ext cx="9143280" cy="238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The Japanese 5s </a:t>
            </a:r>
            <a:r>
              <a:rPr lang="en-US" sz="6000" b="0" strike="noStrike" spc="-1" dirty="0" smtClean="0">
                <a:solidFill>
                  <a:srgbClr val="000000"/>
                </a:solidFill>
                <a:latin typeface="Calibri Light"/>
                <a:ea typeface="DejaVu Sans"/>
              </a:rPr>
              <a:t>Technique</a:t>
            </a:r>
            <a:r>
              <a:rPr lang="en-US" sz="6000" spc="-1" dirty="0">
                <a:solidFill>
                  <a:srgbClr val="000000"/>
                </a:solidFill>
                <a:latin typeface="Calibri Light"/>
                <a:ea typeface="DejaVu Sans"/>
              </a:rPr>
              <a:t>.</a:t>
            </a:r>
            <a:endParaRPr lang="en-US" sz="48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				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76088" y="4849091"/>
            <a:ext cx="5439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-Presentation to Mr. Ashok Bhandari and class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Why 5s Methodology?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Maximize Productivity.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Eliminates:</a:t>
            </a:r>
            <a:endParaRPr lang="en-US" sz="2800" b="0" strike="noStrike" spc="-1" dirty="0">
              <a:latin typeface="Arial"/>
            </a:endParaRPr>
          </a:p>
          <a:p>
            <a:pPr marL="1143000" lvl="2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Wasted Time</a:t>
            </a:r>
            <a:endParaRPr lang="en-US" sz="2000" b="0" strike="noStrike" spc="-1" dirty="0">
              <a:latin typeface="Arial"/>
            </a:endParaRPr>
          </a:p>
          <a:p>
            <a:pPr marL="1143000" lvl="2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Wasted Space</a:t>
            </a:r>
            <a:endParaRPr lang="en-US" sz="2000" b="0" strike="noStrike" spc="-1" dirty="0">
              <a:latin typeface="Arial"/>
            </a:endParaRPr>
          </a:p>
          <a:p>
            <a:pPr marL="1143000" lvl="2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Wasted inventory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Lower cost and Higher Efficiency.</a:t>
            </a:r>
            <a:endParaRPr lang="en-US" sz="2800" b="0" strike="noStrike" spc="-1" dirty="0">
              <a:latin typeface="Arial"/>
            </a:endParaRPr>
          </a:p>
        </p:txBody>
      </p:sp>
      <p:pic>
        <p:nvPicPr>
          <p:cNvPr id="105" name="Picture 110"/>
          <p:cNvPicPr/>
          <p:nvPr/>
        </p:nvPicPr>
        <p:blipFill>
          <a:blip r:embed="rId2"/>
          <a:stretch/>
        </p:blipFill>
        <p:spPr>
          <a:xfrm>
            <a:off x="7135560" y="1191960"/>
            <a:ext cx="4934160" cy="4934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4"/>
          <p:cNvPicPr/>
          <p:nvPr/>
        </p:nvPicPr>
        <p:blipFill>
          <a:blip r:embed="rId2"/>
          <a:stretch/>
        </p:blipFill>
        <p:spPr>
          <a:xfrm>
            <a:off x="6049080" y="360"/>
            <a:ext cx="6144840" cy="6857280"/>
          </a:xfrm>
          <a:prstGeom prst="rect">
            <a:avLst/>
          </a:prstGeom>
          <a:ln>
            <a:noFill/>
          </a:ln>
        </p:spPr>
      </p:pic>
      <p:pic>
        <p:nvPicPr>
          <p:cNvPr id="107" name="Content Placeholder 3"/>
          <p:cNvPicPr/>
          <p:nvPr/>
        </p:nvPicPr>
        <p:blipFill>
          <a:blip r:embed="rId3"/>
          <a:stretch/>
        </p:blipFill>
        <p:spPr>
          <a:xfrm>
            <a:off x="0" y="0"/>
            <a:ext cx="6048360" cy="685728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0" y="0"/>
            <a:ext cx="12191400" cy="1180440"/>
          </a:xfrm>
          <a:prstGeom prst="rect">
            <a:avLst/>
          </a:prstGeom>
          <a:solidFill>
            <a:srgbClr val="767171">
              <a:alpha val="8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>
                <a:solidFill>
                  <a:srgbClr val="FFFFFF"/>
                </a:solidFill>
                <a:latin typeface="Calibri Light"/>
                <a:ea typeface="DejaVu Sans"/>
              </a:rPr>
              <a:t>So where do you want to work?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 rot="28200">
            <a:off x="4167720" y="3307680"/>
            <a:ext cx="3875040" cy="699480"/>
          </a:xfrm>
          <a:prstGeom prst="rect">
            <a:avLst/>
          </a:prstGeom>
          <a:solidFill>
            <a:srgbClr val="000000">
              <a:alpha val="8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latin typeface="Calibri"/>
                <a:ea typeface="DejaVu Sans"/>
              </a:rPr>
              <a:t>Here or Here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641160" y="25034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Hope, You Like it.</a:t>
            </a:r>
            <a:endParaRPr lang="en-US" sz="4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</a:pPr>
            <a:endParaRPr lang="en-US" sz="4400" b="0" strike="noStrike" spc="-1" dirty="0"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96606" y="4364182"/>
            <a:ext cx="2598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-By </a:t>
            </a:r>
            <a:r>
              <a:rPr lang="en-US" sz="2400" dirty="0" err="1" smtClean="0"/>
              <a:t>Bishal</a:t>
            </a:r>
            <a:r>
              <a:rPr lang="en-US" sz="2400" dirty="0" smtClean="0"/>
              <a:t> </a:t>
            </a:r>
            <a:r>
              <a:rPr lang="en-US" sz="2400" dirty="0" err="1" smtClean="0"/>
              <a:t>Phuyal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The Japanese 5s Technique: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79" name="Picture 4"/>
          <p:cNvPicPr/>
          <p:nvPr/>
        </p:nvPicPr>
        <p:blipFill>
          <a:blip r:embed="rId2"/>
          <a:stretch/>
        </p:blipFill>
        <p:spPr>
          <a:xfrm>
            <a:off x="548280" y="1690560"/>
            <a:ext cx="11000160" cy="426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32840" y="78300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What is 5s Methodology?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32840" y="1690560"/>
            <a:ext cx="876240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Method Borrowed from Japanese.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Method that Organizes the Workplace.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Method that discard the burden in work.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</p:txBody>
      </p:sp>
      <p:pic>
        <p:nvPicPr>
          <p:cNvPr id="82" name="Picture 3"/>
          <p:cNvPicPr/>
          <p:nvPr/>
        </p:nvPicPr>
        <p:blipFill>
          <a:blip r:embed="rId2"/>
          <a:stretch/>
        </p:blipFill>
        <p:spPr>
          <a:xfrm>
            <a:off x="7857720" y="1371600"/>
            <a:ext cx="3846240" cy="5211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274320" y="783000"/>
            <a:ext cx="76651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The 5S’s in 5s Technique.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eiri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eiton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eiso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eiketsu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hitsuke</a:t>
            </a:r>
            <a:endParaRPr lang="en-US" sz="2800" b="0" strike="noStrike" spc="-1">
              <a:latin typeface="Arial"/>
            </a:endParaRPr>
          </a:p>
        </p:txBody>
      </p:sp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1631383503"/>
              </p:ext>
            </p:extLst>
          </p:nvPr>
        </p:nvGraphicFramePr>
        <p:xfrm>
          <a:off x="4480560" y="1097280"/>
          <a:ext cx="8844840" cy="5262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5" name="Group 3"/>
          <p:cNvGrpSpPr/>
          <p:nvPr/>
        </p:nvGrpSpPr>
        <p:grpSpPr>
          <a:xfrm>
            <a:off x="6869880" y="4614840"/>
            <a:ext cx="1429560" cy="1429560"/>
            <a:chOff x="6869880" y="4614840"/>
            <a:chExt cx="1429560" cy="1429560"/>
          </a:xfrm>
        </p:grpSpPr>
        <p:sp>
          <p:nvSpPr>
            <p:cNvPr id="86" name="CustomShape 4"/>
            <p:cNvSpPr/>
            <p:nvPr/>
          </p:nvSpPr>
          <p:spPr>
            <a:xfrm>
              <a:off x="6869880" y="4614840"/>
              <a:ext cx="1429560" cy="1429560"/>
            </a:xfrm>
            <a:prstGeom prst="ellips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87" name="CustomShape 5"/>
            <p:cNvSpPr/>
            <p:nvPr/>
          </p:nvSpPr>
          <p:spPr>
            <a:xfrm>
              <a:off x="6869880" y="4824360"/>
              <a:ext cx="1429560" cy="1010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28080" tIns="28080" rIns="28080" bIns="2808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771"/>
                </a:spcAft>
              </a:pPr>
              <a:r>
                <a:rPr lang="en-US" sz="2200" b="0" strike="noStrike" spc="-1">
                  <a:solidFill>
                    <a:srgbClr val="FFFFFF"/>
                  </a:solidFill>
                  <a:latin typeface="Calibri"/>
                  <a:ea typeface="DejaVu Sans"/>
                </a:rPr>
                <a:t>Standardize</a:t>
              </a:r>
              <a:endParaRPr lang="en-US" sz="2200" b="0" strike="noStrike" spc="-1">
                <a:latin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2642760" y="18972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1. Seiri (Sort)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5729040" y="1915560"/>
            <a:ext cx="680724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Keeping necessary and removing unnecessary.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90" name="Picture 3"/>
          <p:cNvPicPr/>
          <p:nvPr/>
        </p:nvPicPr>
        <p:blipFill>
          <a:blip r:embed="rId2"/>
          <a:stretch/>
        </p:blipFill>
        <p:spPr>
          <a:xfrm>
            <a:off x="0" y="1114920"/>
            <a:ext cx="6911640" cy="5151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2. Seiton (Set)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838080" y="1825560"/>
            <a:ext cx="675072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Place for Everything and Everything in place.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93" name="Picture 4"/>
          <p:cNvPicPr/>
          <p:nvPr/>
        </p:nvPicPr>
        <p:blipFill>
          <a:blip r:embed="rId2"/>
          <a:stretch/>
        </p:blipFill>
        <p:spPr>
          <a:xfrm>
            <a:off x="7419600" y="451080"/>
            <a:ext cx="4303440" cy="5949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3"/>
          <p:cNvPicPr/>
          <p:nvPr/>
        </p:nvPicPr>
        <p:blipFill>
          <a:blip r:embed="rId2"/>
          <a:stretch/>
        </p:blipFill>
        <p:spPr>
          <a:xfrm>
            <a:off x="0" y="-39240"/>
            <a:ext cx="12191400" cy="6896520"/>
          </a:xfrm>
          <a:prstGeom prst="rect">
            <a:avLst/>
          </a:prstGeom>
          <a:ln>
            <a:noFill/>
          </a:ln>
        </p:spPr>
      </p:pic>
      <p:sp>
        <p:nvSpPr>
          <p:cNvPr id="95" name="CustomShape 1"/>
          <p:cNvSpPr/>
          <p:nvPr/>
        </p:nvSpPr>
        <p:spPr>
          <a:xfrm>
            <a:off x="4676400" y="5264640"/>
            <a:ext cx="7515000" cy="834840"/>
          </a:xfrm>
          <a:prstGeom prst="rect">
            <a:avLst/>
          </a:prstGeom>
          <a:solidFill>
            <a:srgbClr val="3B3838">
              <a:alpha val="6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FFFFFF"/>
                </a:solidFill>
                <a:latin typeface="Calibri"/>
                <a:ea typeface="DejaVu Sans"/>
              </a:rPr>
              <a:t>Cleaning the Working Environment.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0" y="-39240"/>
            <a:ext cx="12191400" cy="1422000"/>
          </a:xfrm>
          <a:prstGeom prst="rect">
            <a:avLst/>
          </a:prstGeom>
          <a:solidFill>
            <a:srgbClr val="66CCFF">
              <a:alpha val="7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FFFFFF"/>
                </a:solidFill>
                <a:latin typeface="Calibri Light"/>
                <a:ea typeface="DejaVu Sans"/>
              </a:rPr>
              <a:t>	3.Seiso (Shine)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4. Seiketsu (Standardize)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Standardize by:</a:t>
            </a:r>
            <a:endParaRPr lang="en-US" sz="28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Control</a:t>
            </a:r>
            <a:endParaRPr lang="en-US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Consistency</a:t>
            </a:r>
            <a:endParaRPr lang="en-US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Rules</a:t>
            </a:r>
            <a:endParaRPr lang="en-US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Records (checklists)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99" name="Picture 3"/>
          <p:cNvPicPr/>
          <p:nvPr/>
        </p:nvPicPr>
        <p:blipFill>
          <a:blip r:embed="rId2"/>
          <a:stretch/>
        </p:blipFill>
        <p:spPr>
          <a:xfrm>
            <a:off x="5330160" y="1558440"/>
            <a:ext cx="6472440" cy="4351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5. </a:t>
            </a:r>
            <a:r>
              <a:rPr lang="en-US" sz="4400" b="1" strike="noStrike" spc="-1">
                <a:solidFill>
                  <a:srgbClr val="000000"/>
                </a:solidFill>
                <a:latin typeface="Calibri Light"/>
                <a:ea typeface="DejaVu Sans"/>
              </a:rPr>
              <a:t>S</a:t>
            </a: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hitsuke (Sustain)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838080" y="4959208"/>
            <a:ext cx="10093156" cy="16625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 dirty="0" smtClean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Discipline to </a:t>
            </a:r>
            <a:r>
              <a:rPr lang="en-US" sz="2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not breaking the chain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of organizing things.</a:t>
            </a:r>
            <a:endParaRPr lang="en-US" sz="2800" b="0" strike="noStrike" spc="-1" dirty="0">
              <a:latin typeface="Arial"/>
            </a:endParaRPr>
          </a:p>
        </p:txBody>
      </p:sp>
      <p:pic>
        <p:nvPicPr>
          <p:cNvPr id="102" name="Picture 3"/>
          <p:cNvPicPr/>
          <p:nvPr/>
        </p:nvPicPr>
        <p:blipFill>
          <a:blip r:embed="rId2"/>
          <a:stretch/>
        </p:blipFill>
        <p:spPr>
          <a:xfrm>
            <a:off x="322140" y="2329200"/>
            <a:ext cx="11547720" cy="2199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</TotalTime>
  <Words>165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DejaVu Sans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Hello.</dc:title>
  <dc:subject/>
  <dc:creator>binodphuyal@gmail.com</dc:creator>
  <dc:description/>
  <cp:lastModifiedBy>binodphuyal@gmail.com</cp:lastModifiedBy>
  <cp:revision>36</cp:revision>
  <dcterms:created xsi:type="dcterms:W3CDTF">2020-02-02T15:05:24Z</dcterms:created>
  <dcterms:modified xsi:type="dcterms:W3CDTF">2020-02-10T01:30:31Z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