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22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D72F7-9AD1-47ED-82DF-699FBC1C539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FDBCF-1160-4C1C-B2CD-E7C3763BA0C7}">
      <dgm:prSet phldrT="[Text]"/>
      <dgm:spPr/>
      <dgm:t>
        <a:bodyPr/>
        <a:lstStyle/>
        <a:p>
          <a:r>
            <a:rPr lang="en-US" smtClean="0"/>
            <a:t>Client-Server Systems</a:t>
          </a:r>
          <a:endParaRPr lang="en-US"/>
        </a:p>
      </dgm:t>
    </dgm:pt>
    <dgm:pt modelId="{8896486F-102C-49C5-8FEA-709A19A3E91F}" type="parTrans" cxnId="{B0045918-1251-4775-B2C1-7ED19D057809}">
      <dgm:prSet/>
      <dgm:spPr/>
      <dgm:t>
        <a:bodyPr/>
        <a:lstStyle/>
        <a:p>
          <a:endParaRPr lang="en-US"/>
        </a:p>
      </dgm:t>
    </dgm:pt>
    <dgm:pt modelId="{32DC09CC-930A-4165-B37C-D4E5A8885FFF}" type="sibTrans" cxnId="{B0045918-1251-4775-B2C1-7ED19D057809}">
      <dgm:prSet/>
      <dgm:spPr/>
      <dgm:t>
        <a:bodyPr/>
        <a:lstStyle/>
        <a:p>
          <a:endParaRPr lang="en-US"/>
        </a:p>
      </dgm:t>
    </dgm:pt>
    <dgm:pt modelId="{F543E83A-A4C1-4D11-A5B8-FB42FE837B6D}">
      <dgm:prSet/>
      <dgm:spPr/>
      <dgm:t>
        <a:bodyPr/>
        <a:lstStyle/>
        <a:p>
          <a:r>
            <a:rPr lang="en-US" smtClean="0"/>
            <a:t>Object-Oriented Databases</a:t>
          </a:r>
          <a:endParaRPr lang="en-US" dirty="0" smtClean="0"/>
        </a:p>
      </dgm:t>
    </dgm:pt>
    <dgm:pt modelId="{D4FB6259-F748-495C-B8C2-61985E5AAE7B}" type="parTrans" cxnId="{CD085CB4-01AE-4EB2-83EF-365F7570BB7D}">
      <dgm:prSet/>
      <dgm:spPr/>
      <dgm:t>
        <a:bodyPr/>
        <a:lstStyle/>
        <a:p>
          <a:endParaRPr lang="en-US"/>
        </a:p>
      </dgm:t>
    </dgm:pt>
    <dgm:pt modelId="{FD1514A4-1F9C-499B-AAD7-E40722D4558F}" type="sibTrans" cxnId="{CD085CB4-01AE-4EB2-83EF-365F7570BB7D}">
      <dgm:prSet/>
      <dgm:spPr/>
      <dgm:t>
        <a:bodyPr/>
        <a:lstStyle/>
        <a:p>
          <a:endParaRPr lang="en-US"/>
        </a:p>
      </dgm:t>
    </dgm:pt>
    <dgm:pt modelId="{61EC20B5-9BBB-4614-881D-561F8FDC4572}">
      <dgm:prSet/>
      <dgm:spPr/>
      <dgm:t>
        <a:bodyPr/>
        <a:lstStyle/>
        <a:p>
          <a:r>
            <a:rPr lang="en-US" smtClean="0"/>
            <a:t>AI Expert Systems</a:t>
          </a:r>
          <a:endParaRPr lang="en-US" dirty="0" smtClean="0"/>
        </a:p>
      </dgm:t>
    </dgm:pt>
    <dgm:pt modelId="{C409E9F1-6112-42C4-94E7-ED356E6EBE96}" type="parTrans" cxnId="{627468CF-2398-46B8-B0CD-DA512D7A4851}">
      <dgm:prSet/>
      <dgm:spPr/>
      <dgm:t>
        <a:bodyPr/>
        <a:lstStyle/>
        <a:p>
          <a:endParaRPr lang="en-US"/>
        </a:p>
      </dgm:t>
    </dgm:pt>
    <dgm:pt modelId="{69C7B473-BB60-4F9C-BA65-A60D66F3014B}" type="sibTrans" cxnId="{627468CF-2398-46B8-B0CD-DA512D7A4851}">
      <dgm:prSet/>
      <dgm:spPr/>
      <dgm:t>
        <a:bodyPr/>
        <a:lstStyle/>
        <a:p>
          <a:endParaRPr lang="en-US"/>
        </a:p>
      </dgm:t>
    </dgm:pt>
    <dgm:pt modelId="{449AEAE8-8722-471C-964E-BAD5A353C3BA}">
      <dgm:prSet/>
      <dgm:spPr/>
      <dgm:t>
        <a:bodyPr/>
        <a:lstStyle/>
        <a:p>
          <a:r>
            <a:rPr lang="en-US" smtClean="0"/>
            <a:t>Real-Time System Design</a:t>
          </a:r>
          <a:endParaRPr lang="en-US" dirty="0"/>
        </a:p>
      </dgm:t>
    </dgm:pt>
    <dgm:pt modelId="{3754C2F8-FABF-4C08-9DA4-6A1B94D323E0}" type="parTrans" cxnId="{5DCC0F53-AB77-412A-922F-573103D86A4A}">
      <dgm:prSet/>
      <dgm:spPr/>
      <dgm:t>
        <a:bodyPr/>
        <a:lstStyle/>
        <a:p>
          <a:endParaRPr lang="en-US"/>
        </a:p>
      </dgm:t>
    </dgm:pt>
    <dgm:pt modelId="{07CDD397-2A6B-4867-B5CD-A661D88F54BE}" type="sibTrans" cxnId="{5DCC0F53-AB77-412A-922F-573103D86A4A}">
      <dgm:prSet/>
      <dgm:spPr/>
      <dgm:t>
        <a:bodyPr/>
        <a:lstStyle/>
        <a:p>
          <a:endParaRPr lang="en-US"/>
        </a:p>
      </dgm:t>
    </dgm:pt>
    <dgm:pt modelId="{6E597E2A-E9FA-4249-82ED-5B121C03132F}">
      <dgm:prSet/>
      <dgm:spPr/>
      <dgm:t>
        <a:bodyPr/>
        <a:lstStyle/>
        <a:p>
          <a:r>
            <a:rPr lang="en-US" dirty="0" smtClean="0"/>
            <a:t>Hypertext And Hypermedia</a:t>
          </a:r>
          <a:endParaRPr lang="en-US" dirty="0"/>
        </a:p>
      </dgm:t>
    </dgm:pt>
    <dgm:pt modelId="{9EFF39DE-130C-46F4-A2CD-D684ABD23180}" type="parTrans" cxnId="{00BFE67D-8319-4210-8150-802E03016F81}">
      <dgm:prSet/>
      <dgm:spPr/>
      <dgm:t>
        <a:bodyPr/>
        <a:lstStyle/>
        <a:p>
          <a:endParaRPr lang="en-US"/>
        </a:p>
      </dgm:t>
    </dgm:pt>
    <dgm:pt modelId="{12C6B10E-26BD-4172-A9BF-D585A9713EE9}" type="sibTrans" cxnId="{00BFE67D-8319-4210-8150-802E03016F81}">
      <dgm:prSet/>
      <dgm:spPr/>
      <dgm:t>
        <a:bodyPr/>
        <a:lstStyle/>
        <a:p>
          <a:endParaRPr lang="en-US"/>
        </a:p>
      </dgm:t>
    </dgm:pt>
    <dgm:pt modelId="{D27AA9B4-CDBC-4225-A2C8-F8E1A2AED3BF}" type="pres">
      <dgm:prSet presAssocID="{CF3D72F7-9AD1-47ED-82DF-699FBC1C539F}" presName="linear" presStyleCnt="0">
        <dgm:presLayoutVars>
          <dgm:dir/>
          <dgm:animLvl val="lvl"/>
          <dgm:resizeHandles val="exact"/>
        </dgm:presLayoutVars>
      </dgm:prSet>
      <dgm:spPr/>
    </dgm:pt>
    <dgm:pt modelId="{87177854-69DC-4AAC-B506-177AF25F7517}" type="pres">
      <dgm:prSet presAssocID="{7F8FDBCF-1160-4C1C-B2CD-E7C3763BA0C7}" presName="parentLin" presStyleCnt="0"/>
      <dgm:spPr/>
    </dgm:pt>
    <dgm:pt modelId="{2D30AB52-5121-45E0-B65D-616C9639A813}" type="pres">
      <dgm:prSet presAssocID="{7F8FDBCF-1160-4C1C-B2CD-E7C3763BA0C7}" presName="parentLeftMargin" presStyleLbl="node1" presStyleIdx="0" presStyleCnt="5"/>
      <dgm:spPr/>
    </dgm:pt>
    <dgm:pt modelId="{FC31AD6E-A0E2-492C-8234-DCA30F3E1934}" type="pres">
      <dgm:prSet presAssocID="{7F8FDBCF-1160-4C1C-B2CD-E7C3763BA0C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6DBDC-DBB6-4140-ABDD-3EC1762ACE99}" type="pres">
      <dgm:prSet presAssocID="{7F8FDBCF-1160-4C1C-B2CD-E7C3763BA0C7}" presName="negativeSpace" presStyleCnt="0"/>
      <dgm:spPr/>
    </dgm:pt>
    <dgm:pt modelId="{A8C7AF74-3F5C-4BC7-AF31-04D97998A14E}" type="pres">
      <dgm:prSet presAssocID="{7F8FDBCF-1160-4C1C-B2CD-E7C3763BA0C7}" presName="childText" presStyleLbl="conFgAcc1" presStyleIdx="0" presStyleCnt="5">
        <dgm:presLayoutVars>
          <dgm:bulletEnabled val="1"/>
        </dgm:presLayoutVars>
      </dgm:prSet>
      <dgm:spPr/>
    </dgm:pt>
    <dgm:pt modelId="{7F0D1CDD-4FCE-4BB5-A43C-039B772FC84F}" type="pres">
      <dgm:prSet presAssocID="{32DC09CC-930A-4165-B37C-D4E5A8885FFF}" presName="spaceBetweenRectangles" presStyleCnt="0"/>
      <dgm:spPr/>
    </dgm:pt>
    <dgm:pt modelId="{A6981706-799D-4502-8494-DAA516F76FAA}" type="pres">
      <dgm:prSet presAssocID="{F543E83A-A4C1-4D11-A5B8-FB42FE837B6D}" presName="parentLin" presStyleCnt="0"/>
      <dgm:spPr/>
    </dgm:pt>
    <dgm:pt modelId="{7798386B-54FD-4EBD-B045-3721D353D8CD}" type="pres">
      <dgm:prSet presAssocID="{F543E83A-A4C1-4D11-A5B8-FB42FE837B6D}" presName="parentLeftMargin" presStyleLbl="node1" presStyleIdx="0" presStyleCnt="5"/>
      <dgm:spPr/>
    </dgm:pt>
    <dgm:pt modelId="{171F1102-3261-4095-AE56-9F2FA81F852F}" type="pres">
      <dgm:prSet presAssocID="{F543E83A-A4C1-4D11-A5B8-FB42FE837B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241265-268A-48E0-BB6B-7BE7378F163F}" type="pres">
      <dgm:prSet presAssocID="{F543E83A-A4C1-4D11-A5B8-FB42FE837B6D}" presName="negativeSpace" presStyleCnt="0"/>
      <dgm:spPr/>
    </dgm:pt>
    <dgm:pt modelId="{B9FE0C9A-5FD5-42EB-9E02-E0881EF07227}" type="pres">
      <dgm:prSet presAssocID="{F543E83A-A4C1-4D11-A5B8-FB42FE837B6D}" presName="childText" presStyleLbl="conFgAcc1" presStyleIdx="1" presStyleCnt="5">
        <dgm:presLayoutVars>
          <dgm:bulletEnabled val="1"/>
        </dgm:presLayoutVars>
      </dgm:prSet>
      <dgm:spPr/>
    </dgm:pt>
    <dgm:pt modelId="{13E637FE-601C-4BE1-B03E-D04D75C3DE35}" type="pres">
      <dgm:prSet presAssocID="{FD1514A4-1F9C-499B-AAD7-E40722D4558F}" presName="spaceBetweenRectangles" presStyleCnt="0"/>
      <dgm:spPr/>
    </dgm:pt>
    <dgm:pt modelId="{5E226710-4FC1-4EAC-BCC2-77F0F8247C3D}" type="pres">
      <dgm:prSet presAssocID="{61EC20B5-9BBB-4614-881D-561F8FDC4572}" presName="parentLin" presStyleCnt="0"/>
      <dgm:spPr/>
    </dgm:pt>
    <dgm:pt modelId="{077BC426-7CF7-4228-B96A-F17278BB8362}" type="pres">
      <dgm:prSet presAssocID="{61EC20B5-9BBB-4614-881D-561F8FDC4572}" presName="parentLeftMargin" presStyleLbl="node1" presStyleIdx="1" presStyleCnt="5"/>
      <dgm:spPr/>
    </dgm:pt>
    <dgm:pt modelId="{F41C7BC6-85F8-4757-A608-A8A1F900FA03}" type="pres">
      <dgm:prSet presAssocID="{61EC20B5-9BBB-4614-881D-561F8FDC45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AF0D391-1D9C-48C4-A2A3-94399DA5345D}" type="pres">
      <dgm:prSet presAssocID="{61EC20B5-9BBB-4614-881D-561F8FDC4572}" presName="negativeSpace" presStyleCnt="0"/>
      <dgm:spPr/>
    </dgm:pt>
    <dgm:pt modelId="{EEB598E8-0C41-403B-BF00-6A05FF4A63C2}" type="pres">
      <dgm:prSet presAssocID="{61EC20B5-9BBB-4614-881D-561F8FDC4572}" presName="childText" presStyleLbl="conFgAcc1" presStyleIdx="2" presStyleCnt="5">
        <dgm:presLayoutVars>
          <dgm:bulletEnabled val="1"/>
        </dgm:presLayoutVars>
      </dgm:prSet>
      <dgm:spPr/>
    </dgm:pt>
    <dgm:pt modelId="{11E8E562-C707-4023-AFEA-0B23D3ABA981}" type="pres">
      <dgm:prSet presAssocID="{69C7B473-BB60-4F9C-BA65-A60D66F3014B}" presName="spaceBetweenRectangles" presStyleCnt="0"/>
      <dgm:spPr/>
    </dgm:pt>
    <dgm:pt modelId="{EC4EEA80-7F20-4E4F-9ADD-F37B32A9F7A1}" type="pres">
      <dgm:prSet presAssocID="{449AEAE8-8722-471C-964E-BAD5A353C3BA}" presName="parentLin" presStyleCnt="0"/>
      <dgm:spPr/>
    </dgm:pt>
    <dgm:pt modelId="{4ADF0936-CC47-4281-AC3E-46C9BA73E381}" type="pres">
      <dgm:prSet presAssocID="{449AEAE8-8722-471C-964E-BAD5A353C3BA}" presName="parentLeftMargin" presStyleLbl="node1" presStyleIdx="2" presStyleCnt="5"/>
      <dgm:spPr/>
    </dgm:pt>
    <dgm:pt modelId="{EDC769C5-0C1B-41DF-816F-5486E2E5BEF7}" type="pres">
      <dgm:prSet presAssocID="{449AEAE8-8722-471C-964E-BAD5A353C3B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32F2BA-D4A7-4499-B1D5-810A3F5D8A42}" type="pres">
      <dgm:prSet presAssocID="{449AEAE8-8722-471C-964E-BAD5A353C3BA}" presName="negativeSpace" presStyleCnt="0"/>
      <dgm:spPr/>
    </dgm:pt>
    <dgm:pt modelId="{B5B31E38-DC11-4FE0-8E1E-F9D5E318E6FC}" type="pres">
      <dgm:prSet presAssocID="{449AEAE8-8722-471C-964E-BAD5A353C3BA}" presName="childText" presStyleLbl="conFgAcc1" presStyleIdx="3" presStyleCnt="5">
        <dgm:presLayoutVars>
          <dgm:bulletEnabled val="1"/>
        </dgm:presLayoutVars>
      </dgm:prSet>
      <dgm:spPr/>
    </dgm:pt>
    <dgm:pt modelId="{C4381481-0211-48C3-AD8D-20E20E905BAF}" type="pres">
      <dgm:prSet presAssocID="{07CDD397-2A6B-4867-B5CD-A661D88F54BE}" presName="spaceBetweenRectangles" presStyleCnt="0"/>
      <dgm:spPr/>
    </dgm:pt>
    <dgm:pt modelId="{FDE442E5-FFF2-4059-9E4A-22AE75DED400}" type="pres">
      <dgm:prSet presAssocID="{6E597E2A-E9FA-4249-82ED-5B121C03132F}" presName="parentLin" presStyleCnt="0"/>
      <dgm:spPr/>
    </dgm:pt>
    <dgm:pt modelId="{BA75C302-F338-49F2-B158-A1E5C7EB4173}" type="pres">
      <dgm:prSet presAssocID="{6E597E2A-E9FA-4249-82ED-5B121C03132F}" presName="parentLeftMargin" presStyleLbl="node1" presStyleIdx="3" presStyleCnt="5"/>
      <dgm:spPr/>
    </dgm:pt>
    <dgm:pt modelId="{913A3796-F6B1-4775-ABBD-18D744AB2F16}" type="pres">
      <dgm:prSet presAssocID="{6E597E2A-E9FA-4249-82ED-5B121C03132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2A9E9-1E38-45C0-86C1-ECC5809DAC1D}" type="pres">
      <dgm:prSet presAssocID="{6E597E2A-E9FA-4249-82ED-5B121C03132F}" presName="negativeSpace" presStyleCnt="0"/>
      <dgm:spPr/>
    </dgm:pt>
    <dgm:pt modelId="{36109C53-B7AF-4FF8-B9E5-B6E4546D9549}" type="pres">
      <dgm:prSet presAssocID="{6E597E2A-E9FA-4249-82ED-5B121C03132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69993C5-8C28-49AA-89A0-9EB72BE5482F}" type="presOf" srcId="{7F8FDBCF-1160-4C1C-B2CD-E7C3763BA0C7}" destId="{FC31AD6E-A0E2-492C-8234-DCA30F3E1934}" srcOrd="1" destOrd="0" presId="urn:microsoft.com/office/officeart/2005/8/layout/list1"/>
    <dgm:cxn modelId="{CD085CB4-01AE-4EB2-83EF-365F7570BB7D}" srcId="{CF3D72F7-9AD1-47ED-82DF-699FBC1C539F}" destId="{F543E83A-A4C1-4D11-A5B8-FB42FE837B6D}" srcOrd="1" destOrd="0" parTransId="{D4FB6259-F748-495C-B8C2-61985E5AAE7B}" sibTransId="{FD1514A4-1F9C-499B-AAD7-E40722D4558F}"/>
    <dgm:cxn modelId="{76CBC53A-7613-45DC-9456-67780014ADA2}" type="presOf" srcId="{61EC20B5-9BBB-4614-881D-561F8FDC4572}" destId="{F41C7BC6-85F8-4757-A608-A8A1F900FA03}" srcOrd="1" destOrd="0" presId="urn:microsoft.com/office/officeart/2005/8/layout/list1"/>
    <dgm:cxn modelId="{24595E01-1AB5-4181-9A75-E896472DBE88}" type="presOf" srcId="{6E597E2A-E9FA-4249-82ED-5B121C03132F}" destId="{BA75C302-F338-49F2-B158-A1E5C7EB4173}" srcOrd="0" destOrd="0" presId="urn:microsoft.com/office/officeart/2005/8/layout/list1"/>
    <dgm:cxn modelId="{00BFE67D-8319-4210-8150-802E03016F81}" srcId="{CF3D72F7-9AD1-47ED-82DF-699FBC1C539F}" destId="{6E597E2A-E9FA-4249-82ED-5B121C03132F}" srcOrd="4" destOrd="0" parTransId="{9EFF39DE-130C-46F4-A2CD-D684ABD23180}" sibTransId="{12C6B10E-26BD-4172-A9BF-D585A9713EE9}"/>
    <dgm:cxn modelId="{B0045918-1251-4775-B2C1-7ED19D057809}" srcId="{CF3D72F7-9AD1-47ED-82DF-699FBC1C539F}" destId="{7F8FDBCF-1160-4C1C-B2CD-E7C3763BA0C7}" srcOrd="0" destOrd="0" parTransId="{8896486F-102C-49C5-8FEA-709A19A3E91F}" sibTransId="{32DC09CC-930A-4165-B37C-D4E5A8885FFF}"/>
    <dgm:cxn modelId="{8A5F2D5B-938C-4D6A-B359-8FE5C3DE55F7}" type="presOf" srcId="{61EC20B5-9BBB-4614-881D-561F8FDC4572}" destId="{077BC426-7CF7-4228-B96A-F17278BB8362}" srcOrd="0" destOrd="0" presId="urn:microsoft.com/office/officeart/2005/8/layout/list1"/>
    <dgm:cxn modelId="{2F55C824-64D7-405D-9F26-B825208BD369}" type="presOf" srcId="{449AEAE8-8722-471C-964E-BAD5A353C3BA}" destId="{EDC769C5-0C1B-41DF-816F-5486E2E5BEF7}" srcOrd="1" destOrd="0" presId="urn:microsoft.com/office/officeart/2005/8/layout/list1"/>
    <dgm:cxn modelId="{B3462A4C-7871-484A-8A08-12A43754B9F7}" type="presOf" srcId="{CF3D72F7-9AD1-47ED-82DF-699FBC1C539F}" destId="{D27AA9B4-CDBC-4225-A2C8-F8E1A2AED3BF}" srcOrd="0" destOrd="0" presId="urn:microsoft.com/office/officeart/2005/8/layout/list1"/>
    <dgm:cxn modelId="{217D6E8B-11EF-4DA1-8CF6-FCF343BC7D49}" type="presOf" srcId="{7F8FDBCF-1160-4C1C-B2CD-E7C3763BA0C7}" destId="{2D30AB52-5121-45E0-B65D-616C9639A813}" srcOrd="0" destOrd="0" presId="urn:microsoft.com/office/officeart/2005/8/layout/list1"/>
    <dgm:cxn modelId="{5DCC0F53-AB77-412A-922F-573103D86A4A}" srcId="{CF3D72F7-9AD1-47ED-82DF-699FBC1C539F}" destId="{449AEAE8-8722-471C-964E-BAD5A353C3BA}" srcOrd="3" destOrd="0" parTransId="{3754C2F8-FABF-4C08-9DA4-6A1B94D323E0}" sibTransId="{07CDD397-2A6B-4867-B5CD-A661D88F54BE}"/>
    <dgm:cxn modelId="{627468CF-2398-46B8-B0CD-DA512D7A4851}" srcId="{CF3D72F7-9AD1-47ED-82DF-699FBC1C539F}" destId="{61EC20B5-9BBB-4614-881D-561F8FDC4572}" srcOrd="2" destOrd="0" parTransId="{C409E9F1-6112-42C4-94E7-ED356E6EBE96}" sibTransId="{69C7B473-BB60-4F9C-BA65-A60D66F3014B}"/>
    <dgm:cxn modelId="{DB2426F6-96A4-4220-92ED-FFD90673A5D7}" type="presOf" srcId="{F543E83A-A4C1-4D11-A5B8-FB42FE837B6D}" destId="{171F1102-3261-4095-AE56-9F2FA81F852F}" srcOrd="1" destOrd="0" presId="urn:microsoft.com/office/officeart/2005/8/layout/list1"/>
    <dgm:cxn modelId="{F517F900-6ABE-470D-9B2B-606E6FB8BBF9}" type="presOf" srcId="{449AEAE8-8722-471C-964E-BAD5A353C3BA}" destId="{4ADF0936-CC47-4281-AC3E-46C9BA73E381}" srcOrd="0" destOrd="0" presId="urn:microsoft.com/office/officeart/2005/8/layout/list1"/>
    <dgm:cxn modelId="{4EDAFDC9-50D5-4783-87AA-E2A2D82CA936}" type="presOf" srcId="{F543E83A-A4C1-4D11-A5B8-FB42FE837B6D}" destId="{7798386B-54FD-4EBD-B045-3721D353D8CD}" srcOrd="0" destOrd="0" presId="urn:microsoft.com/office/officeart/2005/8/layout/list1"/>
    <dgm:cxn modelId="{7B7C482F-CC20-45B5-91BC-896B590968D4}" type="presOf" srcId="{6E597E2A-E9FA-4249-82ED-5B121C03132F}" destId="{913A3796-F6B1-4775-ABBD-18D744AB2F16}" srcOrd="1" destOrd="0" presId="urn:microsoft.com/office/officeart/2005/8/layout/list1"/>
    <dgm:cxn modelId="{FB974F8B-5125-4FC9-85A3-01631E68F5DC}" type="presParOf" srcId="{D27AA9B4-CDBC-4225-A2C8-F8E1A2AED3BF}" destId="{87177854-69DC-4AAC-B506-177AF25F7517}" srcOrd="0" destOrd="0" presId="urn:microsoft.com/office/officeart/2005/8/layout/list1"/>
    <dgm:cxn modelId="{9A54222E-4311-428C-AFC0-30FABF97166F}" type="presParOf" srcId="{87177854-69DC-4AAC-B506-177AF25F7517}" destId="{2D30AB52-5121-45E0-B65D-616C9639A813}" srcOrd="0" destOrd="0" presId="urn:microsoft.com/office/officeart/2005/8/layout/list1"/>
    <dgm:cxn modelId="{C6DE4140-957B-4B86-964F-D3FF002B3762}" type="presParOf" srcId="{87177854-69DC-4AAC-B506-177AF25F7517}" destId="{FC31AD6E-A0E2-492C-8234-DCA30F3E1934}" srcOrd="1" destOrd="0" presId="urn:microsoft.com/office/officeart/2005/8/layout/list1"/>
    <dgm:cxn modelId="{F0C4361A-26F0-4CC2-8811-63DB0E90A9C8}" type="presParOf" srcId="{D27AA9B4-CDBC-4225-A2C8-F8E1A2AED3BF}" destId="{C936DBDC-DBB6-4140-ABDD-3EC1762ACE99}" srcOrd="1" destOrd="0" presId="urn:microsoft.com/office/officeart/2005/8/layout/list1"/>
    <dgm:cxn modelId="{7E94F5C0-3EF6-47FC-9FB5-DE9B50D3A762}" type="presParOf" srcId="{D27AA9B4-CDBC-4225-A2C8-F8E1A2AED3BF}" destId="{A8C7AF74-3F5C-4BC7-AF31-04D97998A14E}" srcOrd="2" destOrd="0" presId="urn:microsoft.com/office/officeart/2005/8/layout/list1"/>
    <dgm:cxn modelId="{D2604876-F086-40FA-AF3A-433A086F4053}" type="presParOf" srcId="{D27AA9B4-CDBC-4225-A2C8-F8E1A2AED3BF}" destId="{7F0D1CDD-4FCE-4BB5-A43C-039B772FC84F}" srcOrd="3" destOrd="0" presId="urn:microsoft.com/office/officeart/2005/8/layout/list1"/>
    <dgm:cxn modelId="{4230F188-A820-47D6-8DA1-0E92A13A9149}" type="presParOf" srcId="{D27AA9B4-CDBC-4225-A2C8-F8E1A2AED3BF}" destId="{A6981706-799D-4502-8494-DAA516F76FAA}" srcOrd="4" destOrd="0" presId="urn:microsoft.com/office/officeart/2005/8/layout/list1"/>
    <dgm:cxn modelId="{993D9FC1-4E44-4F86-93B4-7B39D4987CD2}" type="presParOf" srcId="{A6981706-799D-4502-8494-DAA516F76FAA}" destId="{7798386B-54FD-4EBD-B045-3721D353D8CD}" srcOrd="0" destOrd="0" presId="urn:microsoft.com/office/officeart/2005/8/layout/list1"/>
    <dgm:cxn modelId="{E2400460-2EC6-4039-8198-0AA2CB43D31E}" type="presParOf" srcId="{A6981706-799D-4502-8494-DAA516F76FAA}" destId="{171F1102-3261-4095-AE56-9F2FA81F852F}" srcOrd="1" destOrd="0" presId="urn:microsoft.com/office/officeart/2005/8/layout/list1"/>
    <dgm:cxn modelId="{9433BC28-A3B9-4BD8-9E69-7A1CE4E994C8}" type="presParOf" srcId="{D27AA9B4-CDBC-4225-A2C8-F8E1A2AED3BF}" destId="{74241265-268A-48E0-BB6B-7BE7378F163F}" srcOrd="5" destOrd="0" presId="urn:microsoft.com/office/officeart/2005/8/layout/list1"/>
    <dgm:cxn modelId="{02F4488D-7ADC-4AED-81A5-5DB0CF454C30}" type="presParOf" srcId="{D27AA9B4-CDBC-4225-A2C8-F8E1A2AED3BF}" destId="{B9FE0C9A-5FD5-42EB-9E02-E0881EF07227}" srcOrd="6" destOrd="0" presId="urn:microsoft.com/office/officeart/2005/8/layout/list1"/>
    <dgm:cxn modelId="{8FE6B053-4E55-4949-AE7E-A4967E1F49C5}" type="presParOf" srcId="{D27AA9B4-CDBC-4225-A2C8-F8E1A2AED3BF}" destId="{13E637FE-601C-4BE1-B03E-D04D75C3DE35}" srcOrd="7" destOrd="0" presId="urn:microsoft.com/office/officeart/2005/8/layout/list1"/>
    <dgm:cxn modelId="{6B3ABD83-FD21-4900-9A27-5F34436EDDEE}" type="presParOf" srcId="{D27AA9B4-CDBC-4225-A2C8-F8E1A2AED3BF}" destId="{5E226710-4FC1-4EAC-BCC2-77F0F8247C3D}" srcOrd="8" destOrd="0" presId="urn:microsoft.com/office/officeart/2005/8/layout/list1"/>
    <dgm:cxn modelId="{022B3217-40D3-4CA6-A319-54F30E180610}" type="presParOf" srcId="{5E226710-4FC1-4EAC-BCC2-77F0F8247C3D}" destId="{077BC426-7CF7-4228-B96A-F17278BB8362}" srcOrd="0" destOrd="0" presId="urn:microsoft.com/office/officeart/2005/8/layout/list1"/>
    <dgm:cxn modelId="{1CCE00F6-A5B5-4A58-9D27-A7DDB7E2F34A}" type="presParOf" srcId="{5E226710-4FC1-4EAC-BCC2-77F0F8247C3D}" destId="{F41C7BC6-85F8-4757-A608-A8A1F900FA03}" srcOrd="1" destOrd="0" presId="urn:microsoft.com/office/officeart/2005/8/layout/list1"/>
    <dgm:cxn modelId="{25C2D402-56D6-49D2-BA1A-D60CEF5470FF}" type="presParOf" srcId="{D27AA9B4-CDBC-4225-A2C8-F8E1A2AED3BF}" destId="{7AF0D391-1D9C-48C4-A2A3-94399DA5345D}" srcOrd="9" destOrd="0" presId="urn:microsoft.com/office/officeart/2005/8/layout/list1"/>
    <dgm:cxn modelId="{E33D5502-52DD-415E-B1C0-FB12D9B6CDE8}" type="presParOf" srcId="{D27AA9B4-CDBC-4225-A2C8-F8E1A2AED3BF}" destId="{EEB598E8-0C41-403B-BF00-6A05FF4A63C2}" srcOrd="10" destOrd="0" presId="urn:microsoft.com/office/officeart/2005/8/layout/list1"/>
    <dgm:cxn modelId="{33E9F350-E3E1-4A47-B63E-91476CC74663}" type="presParOf" srcId="{D27AA9B4-CDBC-4225-A2C8-F8E1A2AED3BF}" destId="{11E8E562-C707-4023-AFEA-0B23D3ABA981}" srcOrd="11" destOrd="0" presId="urn:microsoft.com/office/officeart/2005/8/layout/list1"/>
    <dgm:cxn modelId="{2B90DB36-EBF8-4EA5-AFA0-394D54253410}" type="presParOf" srcId="{D27AA9B4-CDBC-4225-A2C8-F8E1A2AED3BF}" destId="{EC4EEA80-7F20-4E4F-9ADD-F37B32A9F7A1}" srcOrd="12" destOrd="0" presId="urn:microsoft.com/office/officeart/2005/8/layout/list1"/>
    <dgm:cxn modelId="{6FB9150F-606F-4600-9105-D26F032586E8}" type="presParOf" srcId="{EC4EEA80-7F20-4E4F-9ADD-F37B32A9F7A1}" destId="{4ADF0936-CC47-4281-AC3E-46C9BA73E381}" srcOrd="0" destOrd="0" presId="urn:microsoft.com/office/officeart/2005/8/layout/list1"/>
    <dgm:cxn modelId="{D4ED403B-EC27-49A7-852E-838F56B3F7DF}" type="presParOf" srcId="{EC4EEA80-7F20-4E4F-9ADD-F37B32A9F7A1}" destId="{EDC769C5-0C1B-41DF-816F-5486E2E5BEF7}" srcOrd="1" destOrd="0" presId="urn:microsoft.com/office/officeart/2005/8/layout/list1"/>
    <dgm:cxn modelId="{CB808424-E71F-4EE2-A1FC-CB573D1991DE}" type="presParOf" srcId="{D27AA9B4-CDBC-4225-A2C8-F8E1A2AED3BF}" destId="{4532F2BA-D4A7-4499-B1D5-810A3F5D8A42}" srcOrd="13" destOrd="0" presId="urn:microsoft.com/office/officeart/2005/8/layout/list1"/>
    <dgm:cxn modelId="{8E1EC49B-645C-4719-878D-8CC76D36D179}" type="presParOf" srcId="{D27AA9B4-CDBC-4225-A2C8-F8E1A2AED3BF}" destId="{B5B31E38-DC11-4FE0-8E1E-F9D5E318E6FC}" srcOrd="14" destOrd="0" presId="urn:microsoft.com/office/officeart/2005/8/layout/list1"/>
    <dgm:cxn modelId="{24764A72-2239-4982-8CB2-32E922676E20}" type="presParOf" srcId="{D27AA9B4-CDBC-4225-A2C8-F8E1A2AED3BF}" destId="{C4381481-0211-48C3-AD8D-20E20E905BAF}" srcOrd="15" destOrd="0" presId="urn:microsoft.com/office/officeart/2005/8/layout/list1"/>
    <dgm:cxn modelId="{48731500-56CC-409E-ADA0-AED455CA6515}" type="presParOf" srcId="{D27AA9B4-CDBC-4225-A2C8-F8E1A2AED3BF}" destId="{FDE442E5-FFF2-4059-9E4A-22AE75DED400}" srcOrd="16" destOrd="0" presId="urn:microsoft.com/office/officeart/2005/8/layout/list1"/>
    <dgm:cxn modelId="{0DC0BA27-A040-4864-8408-FFFDBB813622}" type="presParOf" srcId="{FDE442E5-FFF2-4059-9E4A-22AE75DED400}" destId="{BA75C302-F338-49F2-B158-A1E5C7EB4173}" srcOrd="0" destOrd="0" presId="urn:microsoft.com/office/officeart/2005/8/layout/list1"/>
    <dgm:cxn modelId="{04E291C1-6C80-4EE4-B420-0113BD216A76}" type="presParOf" srcId="{FDE442E5-FFF2-4059-9E4A-22AE75DED400}" destId="{913A3796-F6B1-4775-ABBD-18D744AB2F16}" srcOrd="1" destOrd="0" presId="urn:microsoft.com/office/officeart/2005/8/layout/list1"/>
    <dgm:cxn modelId="{2048E540-C1F4-495C-BA8E-E816C6110F8F}" type="presParOf" srcId="{D27AA9B4-CDBC-4225-A2C8-F8E1A2AED3BF}" destId="{6F32A9E9-1E38-45C0-86C1-ECC5809DAC1D}" srcOrd="17" destOrd="0" presId="urn:microsoft.com/office/officeart/2005/8/layout/list1"/>
    <dgm:cxn modelId="{1AF25792-3D99-4941-8CDE-16F982B69F61}" type="presParOf" srcId="{D27AA9B4-CDBC-4225-A2C8-F8E1A2AED3BF}" destId="{36109C53-B7AF-4FF8-B9E5-B6E4546D954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7AF74-3F5C-4BC7-AF31-04D97998A14E}">
      <dsp:nvSpPr>
        <dsp:cNvPr id="0" name=""/>
        <dsp:cNvSpPr/>
      </dsp:nvSpPr>
      <dsp:spPr>
        <a:xfrm>
          <a:off x="0" y="393034"/>
          <a:ext cx="1026160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1AD6E-A0E2-492C-8234-DCA30F3E1934}">
      <dsp:nvSpPr>
        <dsp:cNvPr id="0" name=""/>
        <dsp:cNvSpPr/>
      </dsp:nvSpPr>
      <dsp:spPr>
        <a:xfrm>
          <a:off x="513080" y="68314"/>
          <a:ext cx="71831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05" tIns="0" rIns="27150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Client-Server Systems</a:t>
          </a:r>
          <a:endParaRPr lang="en-US" sz="2200" kern="1200"/>
        </a:p>
      </dsp:txBody>
      <dsp:txXfrm>
        <a:off x="544783" y="100017"/>
        <a:ext cx="7119714" cy="586034"/>
      </dsp:txXfrm>
    </dsp:sp>
    <dsp:sp modelId="{B9FE0C9A-5FD5-42EB-9E02-E0881EF07227}">
      <dsp:nvSpPr>
        <dsp:cNvPr id="0" name=""/>
        <dsp:cNvSpPr/>
      </dsp:nvSpPr>
      <dsp:spPr>
        <a:xfrm>
          <a:off x="0" y="1390954"/>
          <a:ext cx="1026160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F1102-3261-4095-AE56-9F2FA81F852F}">
      <dsp:nvSpPr>
        <dsp:cNvPr id="0" name=""/>
        <dsp:cNvSpPr/>
      </dsp:nvSpPr>
      <dsp:spPr>
        <a:xfrm>
          <a:off x="513080" y="1066234"/>
          <a:ext cx="71831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05" tIns="0" rIns="27150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Object-Oriented Databases</a:t>
          </a:r>
          <a:endParaRPr lang="en-US" sz="2200" kern="1200" dirty="0" smtClean="0"/>
        </a:p>
      </dsp:txBody>
      <dsp:txXfrm>
        <a:off x="544783" y="1097937"/>
        <a:ext cx="7119714" cy="586034"/>
      </dsp:txXfrm>
    </dsp:sp>
    <dsp:sp modelId="{EEB598E8-0C41-403B-BF00-6A05FF4A63C2}">
      <dsp:nvSpPr>
        <dsp:cNvPr id="0" name=""/>
        <dsp:cNvSpPr/>
      </dsp:nvSpPr>
      <dsp:spPr>
        <a:xfrm>
          <a:off x="0" y="2388874"/>
          <a:ext cx="1026160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C7BC6-85F8-4757-A608-A8A1F900FA03}">
      <dsp:nvSpPr>
        <dsp:cNvPr id="0" name=""/>
        <dsp:cNvSpPr/>
      </dsp:nvSpPr>
      <dsp:spPr>
        <a:xfrm>
          <a:off x="513080" y="2064154"/>
          <a:ext cx="71831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05" tIns="0" rIns="27150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AI Expert Systems</a:t>
          </a:r>
          <a:endParaRPr lang="en-US" sz="2200" kern="1200" dirty="0" smtClean="0"/>
        </a:p>
      </dsp:txBody>
      <dsp:txXfrm>
        <a:off x="544783" y="2095857"/>
        <a:ext cx="7119714" cy="586034"/>
      </dsp:txXfrm>
    </dsp:sp>
    <dsp:sp modelId="{B5B31E38-DC11-4FE0-8E1E-F9D5E318E6FC}">
      <dsp:nvSpPr>
        <dsp:cNvPr id="0" name=""/>
        <dsp:cNvSpPr/>
      </dsp:nvSpPr>
      <dsp:spPr>
        <a:xfrm>
          <a:off x="0" y="3386794"/>
          <a:ext cx="1026160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769C5-0C1B-41DF-816F-5486E2E5BEF7}">
      <dsp:nvSpPr>
        <dsp:cNvPr id="0" name=""/>
        <dsp:cNvSpPr/>
      </dsp:nvSpPr>
      <dsp:spPr>
        <a:xfrm>
          <a:off x="513080" y="3062074"/>
          <a:ext cx="71831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05" tIns="0" rIns="27150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Real-Time System Design</a:t>
          </a:r>
          <a:endParaRPr lang="en-US" sz="2200" kern="1200" dirty="0"/>
        </a:p>
      </dsp:txBody>
      <dsp:txXfrm>
        <a:off x="544783" y="3093777"/>
        <a:ext cx="7119714" cy="586034"/>
      </dsp:txXfrm>
    </dsp:sp>
    <dsp:sp modelId="{36109C53-B7AF-4FF8-B9E5-B6E4546D9549}">
      <dsp:nvSpPr>
        <dsp:cNvPr id="0" name=""/>
        <dsp:cNvSpPr/>
      </dsp:nvSpPr>
      <dsp:spPr>
        <a:xfrm>
          <a:off x="0" y="4384714"/>
          <a:ext cx="1026160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A3796-F6B1-4775-ABBD-18D744AB2F16}">
      <dsp:nvSpPr>
        <dsp:cNvPr id="0" name=""/>
        <dsp:cNvSpPr/>
      </dsp:nvSpPr>
      <dsp:spPr>
        <a:xfrm>
          <a:off x="513080" y="4059994"/>
          <a:ext cx="71831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505" tIns="0" rIns="27150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Hypertext And Hypermedia</a:t>
          </a:r>
          <a:endParaRPr lang="en-US" sz="2200" kern="1200" dirty="0"/>
        </a:p>
      </dsp:txBody>
      <dsp:txXfrm>
        <a:off x="544783" y="4091697"/>
        <a:ext cx="71197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1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5C5F-8562-4730-A740-09A425E353A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BF2B-2241-482A-9D27-67479C17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0525"/>
            <a:ext cx="9144000" cy="134152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Object Oriented Programming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3580"/>
            <a:ext cx="9144000" cy="29947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u="sng" dirty="0" smtClean="0"/>
              <a:t>Presented By:</a:t>
            </a:r>
          </a:p>
          <a:p>
            <a:r>
              <a:rPr lang="en-US" dirty="0" err="1" smtClean="0"/>
              <a:t>Bishal</a:t>
            </a:r>
            <a:r>
              <a:rPr lang="en-US" dirty="0" smtClean="0"/>
              <a:t> </a:t>
            </a:r>
            <a:r>
              <a:rPr lang="en-US" dirty="0" err="1" smtClean="0"/>
              <a:t>Phuyal</a:t>
            </a:r>
            <a:endParaRPr lang="en-US" dirty="0" smtClean="0"/>
          </a:p>
          <a:p>
            <a:r>
              <a:rPr lang="en-US" dirty="0" smtClean="0"/>
              <a:t>BIM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endParaRPr lang="en-US" dirty="0" smtClean="0"/>
          </a:p>
          <a:p>
            <a:r>
              <a:rPr lang="en-US" dirty="0" smtClean="0"/>
              <a:t>Section “A”</a:t>
            </a:r>
          </a:p>
          <a:p>
            <a:r>
              <a:rPr lang="en-US" dirty="0" smtClean="0"/>
              <a:t>Roll No: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6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Uncle Bob martin 5 principle.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825625"/>
            <a:ext cx="11974286" cy="4821918"/>
          </a:xfrm>
        </p:spPr>
        <p:txBody>
          <a:bodyPr/>
          <a:lstStyle/>
          <a:p>
            <a:r>
              <a:rPr lang="en-US" sz="3200" b="1" dirty="0"/>
              <a:t>Single </a:t>
            </a:r>
            <a:r>
              <a:rPr lang="en-US" b="1" dirty="0"/>
              <a:t>Responsibility </a:t>
            </a:r>
            <a:r>
              <a:rPr lang="en-US" b="1" dirty="0" smtClean="0"/>
              <a:t>Principle:</a:t>
            </a:r>
            <a:r>
              <a:rPr lang="en-US" dirty="0" smtClean="0"/>
              <a:t> </a:t>
            </a:r>
            <a:r>
              <a:rPr lang="en-US" sz="2400" dirty="0" smtClean="0"/>
              <a:t>class should have one reason to change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Open close Principle: </a:t>
            </a:r>
            <a:r>
              <a:rPr lang="en-US" sz="2400" dirty="0" smtClean="0"/>
              <a:t>You </a:t>
            </a:r>
            <a:r>
              <a:rPr lang="en-US" sz="2400" dirty="0"/>
              <a:t>should be able to extend a classes behavior, </a:t>
            </a:r>
            <a:r>
              <a:rPr lang="en-US" sz="2400" dirty="0" smtClean="0"/>
              <a:t>without modifying.</a:t>
            </a:r>
            <a:endParaRPr lang="en-US" dirty="0" smtClean="0"/>
          </a:p>
          <a:p>
            <a:r>
              <a:rPr lang="en-US" b="1" dirty="0" err="1"/>
              <a:t>Liskov</a:t>
            </a:r>
            <a:r>
              <a:rPr lang="en-US" b="1" dirty="0"/>
              <a:t> Substitution </a:t>
            </a:r>
            <a:r>
              <a:rPr lang="en-US" b="1" dirty="0" smtClean="0"/>
              <a:t>Principle: </a:t>
            </a:r>
            <a:r>
              <a:rPr lang="en-US" sz="2400" dirty="0"/>
              <a:t>Derived classes must be substitutable </a:t>
            </a:r>
            <a:r>
              <a:rPr lang="en-US" sz="2400" dirty="0" smtClean="0"/>
              <a:t>to base </a:t>
            </a:r>
            <a:r>
              <a:rPr lang="en-US" sz="2400" dirty="0"/>
              <a:t>classes</a:t>
            </a:r>
            <a:r>
              <a:rPr lang="en-US" sz="2400" dirty="0" smtClean="0"/>
              <a:t>.</a:t>
            </a:r>
          </a:p>
          <a:p>
            <a:r>
              <a:rPr lang="en-US" b="1" dirty="0"/>
              <a:t>Interface Segregation </a:t>
            </a:r>
            <a:r>
              <a:rPr lang="en-US" b="1" dirty="0" smtClean="0"/>
              <a:t>Principle: </a:t>
            </a:r>
            <a:r>
              <a:rPr lang="en-US" sz="2400" dirty="0"/>
              <a:t>Make fine grained interfaces that are client </a:t>
            </a:r>
            <a:r>
              <a:rPr lang="en-US" sz="2400" dirty="0" smtClean="0"/>
              <a:t>specific</a:t>
            </a:r>
          </a:p>
          <a:p>
            <a:r>
              <a:rPr lang="en-US" b="1" dirty="0"/>
              <a:t>Dependency Inversion </a:t>
            </a:r>
            <a:r>
              <a:rPr lang="en-US" b="1" dirty="0" smtClean="0"/>
              <a:t>Principle: </a:t>
            </a:r>
            <a:r>
              <a:rPr lang="en-US" sz="2400" dirty="0"/>
              <a:t>Depend on abstraction, not on concretions</a:t>
            </a:r>
            <a:r>
              <a:rPr lang="en-US" dirty="0"/>
              <a:t>.</a:t>
            </a:r>
            <a:endParaRPr lang="en-US" b="1" dirty="0" smtClean="0"/>
          </a:p>
          <a:p>
            <a:endParaRPr lang="en-US" sz="2400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97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0914" y="500062"/>
            <a:ext cx="10515600" cy="1325563"/>
          </a:xfrm>
        </p:spPr>
        <p:txBody>
          <a:bodyPr/>
          <a:lstStyle/>
          <a:p>
            <a:r>
              <a:rPr lang="en-US" dirty="0" smtClean="0"/>
              <a:t>Pros and Cons: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9657" y="1825624"/>
            <a:ext cx="5860143" cy="4865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easily </a:t>
            </a:r>
            <a:r>
              <a:rPr lang="en-US" dirty="0"/>
              <a:t>reused in other programs 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Easier for maintenance.</a:t>
            </a:r>
          </a:p>
          <a:p>
            <a:r>
              <a:rPr lang="en-US" dirty="0"/>
              <a:t>complex systems of real world can be converted into software solutions. </a:t>
            </a:r>
            <a:endParaRPr lang="en-US" dirty="0" smtClean="0"/>
          </a:p>
          <a:p>
            <a:r>
              <a:rPr lang="en-US" dirty="0"/>
              <a:t>easy to </a:t>
            </a:r>
            <a:r>
              <a:rPr lang="en-US" dirty="0" smtClean="0"/>
              <a:t>implement.</a:t>
            </a:r>
          </a:p>
          <a:p>
            <a:r>
              <a:rPr lang="en-US" dirty="0"/>
              <a:t>easily </a:t>
            </a:r>
            <a:r>
              <a:rPr lang="en-US" dirty="0" smtClean="0"/>
              <a:t>extensible.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627914" cy="48654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/>
              <a:t>Larger program </a:t>
            </a:r>
            <a:r>
              <a:rPr lang="en-US" dirty="0" smtClean="0"/>
              <a:t>size.</a:t>
            </a:r>
          </a:p>
          <a:p>
            <a:r>
              <a:rPr lang="en-US" dirty="0"/>
              <a:t>Steep </a:t>
            </a:r>
            <a:r>
              <a:rPr lang="en-US" dirty="0" smtClean="0"/>
              <a:t>learning curve.</a:t>
            </a:r>
          </a:p>
          <a:p>
            <a:r>
              <a:rPr lang="en-US" dirty="0"/>
              <a:t>Not suitable for all types of </a:t>
            </a:r>
            <a:r>
              <a:rPr lang="en-US" dirty="0" smtClean="0"/>
              <a:t>problems.</a:t>
            </a:r>
          </a:p>
          <a:p>
            <a:r>
              <a:rPr lang="en-US" dirty="0" smtClean="0"/>
              <a:t>Data duplication might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48228" y="275772"/>
            <a:ext cx="4847772" cy="12312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Uses of OOP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57942" y="1828800"/>
            <a:ext cx="9144000" cy="4876800"/>
          </a:xfrm>
        </p:spPr>
        <p:txBody>
          <a:bodyPr/>
          <a:lstStyle/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sz="2800" dirty="0" smtClean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algn="l"/>
            <a:endParaRPr lang="en-US" sz="2800" dirty="0" smtClean="0"/>
          </a:p>
          <a:p>
            <a:pPr marL="514350" indent="-514350" algn="l">
              <a:buAutoNum type="arabicPeriod"/>
            </a:pPr>
            <a:endParaRPr lang="en-US" sz="2800" dirty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07709716"/>
              </p:ext>
            </p:extLst>
          </p:nvPr>
        </p:nvGraphicFramePr>
        <p:xfrm>
          <a:off x="957941" y="1698170"/>
          <a:ext cx="10261601" cy="500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88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928" y="2263945"/>
            <a:ext cx="4109357" cy="225391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9990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presentation: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Why OOP than </a:t>
            </a:r>
            <a:r>
              <a:rPr lang="en-US" dirty="0" err="1" smtClean="0"/>
              <a:t>procedureal</a:t>
            </a:r>
            <a:r>
              <a:rPr lang="en-US" dirty="0" smtClean="0"/>
              <a:t> language.</a:t>
            </a:r>
          </a:p>
          <a:p>
            <a:pPr marL="514350" indent="-514350">
              <a:buAutoNum type="arabicPeriod"/>
            </a:pPr>
            <a:r>
              <a:rPr lang="en-US" dirty="0" smtClean="0"/>
              <a:t>Four functions of OOP</a:t>
            </a:r>
          </a:p>
          <a:p>
            <a:pPr marL="514350" indent="-514350">
              <a:buAutoNum type="arabicPeriod"/>
            </a:pPr>
            <a:r>
              <a:rPr lang="en-US" dirty="0" smtClean="0"/>
              <a:t>Bob Martin’s 5 Principles.</a:t>
            </a:r>
          </a:p>
          <a:p>
            <a:pPr marL="514350" indent="-514350">
              <a:buAutoNum type="arabicPeriod"/>
            </a:pPr>
            <a:r>
              <a:rPr lang="en-US" dirty="0" smtClean="0"/>
              <a:t>Pros and cons of OOP.</a:t>
            </a:r>
          </a:p>
          <a:p>
            <a:pPr marL="514350" indent="-514350">
              <a:buAutoNum type="arabicPeriod"/>
            </a:pPr>
            <a:r>
              <a:rPr lang="en-US" dirty="0" smtClean="0"/>
              <a:t>Uses of OOP.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3" y="365125"/>
            <a:ext cx="5812971" cy="1325563"/>
          </a:xfrm>
        </p:spPr>
        <p:txBody>
          <a:bodyPr/>
          <a:lstStyle/>
          <a:p>
            <a:r>
              <a:rPr lang="en-US" dirty="0" smtClean="0"/>
              <a:t>Introduction.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1825625"/>
            <a:ext cx="6257108" cy="5032375"/>
          </a:xfrm>
        </p:spPr>
        <p:txBody>
          <a:bodyPr/>
          <a:lstStyle/>
          <a:p>
            <a:r>
              <a:rPr lang="en-US" dirty="0" smtClean="0"/>
              <a:t>OOP is the paradigm of writing code in structured way.</a:t>
            </a:r>
          </a:p>
          <a:p>
            <a:r>
              <a:rPr lang="en-US" dirty="0" smtClean="0"/>
              <a:t>Two main concept: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Class</a:t>
            </a:r>
            <a:r>
              <a:rPr lang="en-US" dirty="0" smtClean="0"/>
              <a:t> :    User-defined </a:t>
            </a:r>
            <a:r>
              <a:rPr lang="en-US" dirty="0"/>
              <a:t>data </a:t>
            </a:r>
            <a:r>
              <a:rPr lang="en-US" dirty="0" smtClean="0"/>
              <a:t>type.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Object </a:t>
            </a:r>
            <a:r>
              <a:rPr lang="en-US" dirty="0" smtClean="0"/>
              <a:t>: Grouping of functions and 		        properties</a:t>
            </a:r>
            <a:endParaRPr lang="en-US" dirty="0"/>
          </a:p>
        </p:txBody>
      </p:sp>
      <p:pic>
        <p:nvPicPr>
          <p:cNvPr id="2050" name="Picture 2" descr="Image result for object in 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611" y="0"/>
            <a:ext cx="5930539" cy="697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58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352697"/>
            <a:ext cx="5582194" cy="120178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Procedural Language.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554481"/>
            <a:ext cx="6096001" cy="5303520"/>
          </a:xfrm>
        </p:spPr>
        <p:txBody>
          <a:bodyPr/>
          <a:lstStyle/>
          <a:p>
            <a:r>
              <a:rPr lang="en-US" dirty="0" smtClean="0"/>
              <a:t>Simple and straight forward language.</a:t>
            </a:r>
          </a:p>
          <a:p>
            <a:r>
              <a:rPr lang="en-US" dirty="0" smtClean="0"/>
              <a:t>Uses functions as the main object.</a:t>
            </a:r>
          </a:p>
          <a:p>
            <a:r>
              <a:rPr lang="en-US" dirty="0" smtClean="0"/>
              <a:t>Good for small but not for the big programs</a:t>
            </a:r>
          </a:p>
          <a:p>
            <a:endParaRPr lang="en-US" dirty="0"/>
          </a:p>
          <a:p>
            <a:r>
              <a:rPr lang="en-US" dirty="0" smtClean="0"/>
              <a:t>Spaghetti Code.</a:t>
            </a:r>
          </a:p>
          <a:p>
            <a:endParaRPr lang="en-US" dirty="0"/>
          </a:p>
          <a:p>
            <a:r>
              <a:rPr lang="en-US" dirty="0" smtClean="0"/>
              <a:t>To solve OOP was invented during 1960’s</a:t>
            </a:r>
            <a:endParaRPr lang="en-US" dirty="0"/>
          </a:p>
        </p:txBody>
      </p:sp>
      <p:pic>
        <p:nvPicPr>
          <p:cNvPr id="1026" name="Picture 2" descr="Image result for spaghetti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866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08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323" y="2817154"/>
            <a:ext cx="4957354" cy="1147491"/>
          </a:xfrm>
        </p:spPr>
        <p:txBody>
          <a:bodyPr/>
          <a:lstStyle/>
          <a:p>
            <a:pPr algn="ctr"/>
            <a:r>
              <a:rPr lang="en-US" dirty="0" smtClean="0"/>
              <a:t>Four Pillars of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0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06" y="692648"/>
            <a:ext cx="5105400" cy="154205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1. Encapsulation.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3076" name="Picture 4" descr="Image result for Encaps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30" y="849403"/>
            <a:ext cx="5203370" cy="478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10" y="1646236"/>
            <a:ext cx="6675120" cy="510726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Grouping the properties and methods as one object.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R</a:t>
            </a:r>
            <a:r>
              <a:rPr lang="en-US" sz="2400" dirty="0" smtClean="0"/>
              <a:t>educes complexity</a:t>
            </a:r>
          </a:p>
          <a:p>
            <a:pPr>
              <a:buFontTx/>
              <a:buChar char="-"/>
            </a:pPr>
            <a:r>
              <a:rPr lang="en-US" sz="2400" dirty="0" smtClean="0"/>
              <a:t>Increase </a:t>
            </a:r>
            <a:r>
              <a:rPr lang="en-US" sz="2400" dirty="0" err="1" smtClean="0"/>
              <a:t>reusuability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Taking Example as this seminar hall.</a:t>
            </a:r>
          </a:p>
          <a:p>
            <a:pPr>
              <a:buFontTx/>
              <a:buChar char="-"/>
            </a:pPr>
            <a:r>
              <a:rPr lang="en-US" sz="2400" dirty="0" smtClean="0"/>
              <a:t>Properties: Big, Desks, People, good sound system.</a:t>
            </a:r>
          </a:p>
          <a:p>
            <a:pPr>
              <a:buFontTx/>
              <a:buChar char="-"/>
            </a:pPr>
            <a:r>
              <a:rPr lang="en-US" sz="2400" dirty="0" smtClean="0"/>
              <a:t>Methods : seminar(),  presentation(), workshop(),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and counseling().</a:t>
            </a:r>
          </a:p>
        </p:txBody>
      </p:sp>
    </p:spTree>
    <p:extLst>
      <p:ext uri="{BB962C8B-B14F-4D97-AF65-F5344CB8AC3E}">
        <p14:creationId xmlns:p14="http://schemas.microsoft.com/office/powerpoint/2010/main" val="161088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200" cy="1325563"/>
          </a:xfrm>
        </p:spPr>
        <p:txBody>
          <a:bodyPr/>
          <a:lstStyle/>
          <a:p>
            <a:r>
              <a:rPr lang="en-US" sz="3600" dirty="0" smtClean="0"/>
              <a:t>2. Data</a:t>
            </a:r>
            <a:r>
              <a:rPr lang="en-US" dirty="0" smtClean="0"/>
              <a:t> </a:t>
            </a:r>
            <a:r>
              <a:rPr lang="en-US" sz="3600" dirty="0" smtClean="0"/>
              <a:t>Abstraction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51750"/>
            <a:ext cx="5780314" cy="4351338"/>
          </a:xfrm>
        </p:spPr>
        <p:txBody>
          <a:bodyPr/>
          <a:lstStyle/>
          <a:p>
            <a:r>
              <a:rPr lang="en-US" dirty="0" err="1" smtClean="0"/>
              <a:t>Hidding</a:t>
            </a:r>
            <a:r>
              <a:rPr lang="en-US" dirty="0" smtClean="0"/>
              <a:t> the unnecessary and complex part inside.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-Reduces the complexity.</a:t>
            </a:r>
          </a:p>
          <a:p>
            <a:pPr marL="0" indent="0">
              <a:buNone/>
            </a:pPr>
            <a:r>
              <a:rPr lang="en-US" dirty="0" smtClean="0"/>
              <a:t>-decrease the impact of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Giving an example of a remote controller</a:t>
            </a:r>
          </a:p>
        </p:txBody>
      </p:sp>
      <p:pic>
        <p:nvPicPr>
          <p:cNvPr id="4098" name="Picture 2" descr="Image result for abstraction in 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640080"/>
            <a:ext cx="6096000" cy="611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3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365125"/>
            <a:ext cx="10609217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3. Inheritance</a:t>
            </a:r>
            <a:endParaRPr lang="en-US" sz="3600" dirty="0"/>
          </a:p>
        </p:txBody>
      </p:sp>
      <p:pic>
        <p:nvPicPr>
          <p:cNvPr id="5122" name="Picture 2" descr="Image result for inheritance in o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70" y="770709"/>
            <a:ext cx="6836230" cy="582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3" y="1825625"/>
            <a:ext cx="5351417" cy="4351338"/>
          </a:xfrm>
        </p:spPr>
        <p:txBody>
          <a:bodyPr/>
          <a:lstStyle/>
          <a:p>
            <a:r>
              <a:rPr lang="en-US" dirty="0"/>
              <a:t>mechanism in which one class acquires the property of another 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Reduces the redundant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0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6394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4. Polymorphism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965008"/>
            <a:ext cx="5880847" cy="4351338"/>
          </a:xfrm>
        </p:spPr>
        <p:txBody>
          <a:bodyPr/>
          <a:lstStyle/>
          <a:p>
            <a:r>
              <a:rPr lang="en-US" dirty="0" smtClean="0"/>
              <a:t>Having many forms.</a:t>
            </a:r>
            <a:endParaRPr lang="en-US" dirty="0"/>
          </a:p>
          <a:p>
            <a:r>
              <a:rPr lang="en-US" dirty="0" smtClean="0"/>
              <a:t>Get rid of  if-else and switch cases.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-Example can use function speak() to access to “Quack”, “</a:t>
            </a:r>
            <a:r>
              <a:rPr lang="en-US" dirty="0" err="1" smtClean="0"/>
              <a:t>Woff</a:t>
            </a:r>
            <a:r>
              <a:rPr lang="en-US" dirty="0" smtClean="0"/>
              <a:t>”, “Meow” and “Now speak”.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8" name="Picture 4" descr="Image result for polymorph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86"/>
            <a:ext cx="60960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0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396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Object Oriented Programming</vt:lpstr>
      <vt:lpstr>Flow of presentation:</vt:lpstr>
      <vt:lpstr>Introduction.</vt:lpstr>
      <vt:lpstr>Procedural Language.</vt:lpstr>
      <vt:lpstr>Four Pillars of OOP</vt:lpstr>
      <vt:lpstr>1. Encapsulation. </vt:lpstr>
      <vt:lpstr>2. Data Abstraction</vt:lpstr>
      <vt:lpstr>3. Inheritance</vt:lpstr>
      <vt:lpstr>4. Polymorphism</vt:lpstr>
      <vt:lpstr>Uncle Bob martin 5 principle.</vt:lpstr>
      <vt:lpstr>Pros and Cons:</vt:lpstr>
      <vt:lpstr>Uses of OOP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binodphuyal@gmail.com</dc:creator>
  <cp:lastModifiedBy>binodphuyal@gmail.com</cp:lastModifiedBy>
  <cp:revision>22</cp:revision>
  <dcterms:created xsi:type="dcterms:W3CDTF">2020-03-16T01:24:22Z</dcterms:created>
  <dcterms:modified xsi:type="dcterms:W3CDTF">2020-03-16T03:17:14Z</dcterms:modified>
</cp:coreProperties>
</file>