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5e188f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5e188f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a6d38b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4a6d38b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5e188f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5e188f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a6d38b1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4a6d38b1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a6d38b1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a6d38b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a6d38b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a6d38b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a6d38b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a6d38b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4a6d38b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4a6d38b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a6d38b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a6d38b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f6b38ab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f6b38ab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a6d38b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a6d38b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5e188f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5e188f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5e188f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5e188f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169450" y="1220125"/>
            <a:ext cx="71604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Library Management System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36325" y="1433350"/>
            <a:ext cx="39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Level 2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24" y="152400"/>
            <a:ext cx="7067075" cy="49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6861000" y="48433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Sijan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574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Now, the demo of our Library Management System.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Showing the CRUD operation;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1.Create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2.Rename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3.Update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4.Delete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6861000" y="47811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Sijan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References/ Tools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499400" cy="4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Tutorialspoint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GeeksforGeeks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StackOverFlow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Youtube Videos for understanding MVC, Java and SQL and other websites.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en-GB" sz="1400"/>
              <a:t>Google docs and slides for d</a:t>
            </a:r>
            <a:r>
              <a:rPr lang="en-GB" sz="1400"/>
              <a:t>ocumentation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-GB" sz="1400"/>
              <a:t>Figma for designing DFD and ERD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-GB" sz="1400"/>
              <a:t>Github/Gitlab for java codes Version control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n-GB" sz="1400"/>
              <a:t>Eclipse, Netbeans and VSCode as main  IDE.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7058475" y="4781100"/>
            <a:ext cx="20856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Bishal Phuyal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52375" y="2523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353900" y="554400"/>
            <a:ext cx="46767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Traditional ways and its flaws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Data Loss and time consuming.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Used the best logic in database and the program.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Used the latest technologies and best practises to make user </a:t>
            </a:r>
            <a:r>
              <a:rPr lang="en-GB" sz="1400"/>
              <a:t>friendly</a:t>
            </a:r>
            <a:r>
              <a:rPr lang="en-GB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Business Logic Part. Mostly for Non Profit. Code for Money transaction is not included.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But can be expanded to commercial if needed..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7058475" y="4781100"/>
            <a:ext cx="20856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Bishal Phuyal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ctrTitle"/>
          </p:nvPr>
        </p:nvSpPr>
        <p:spPr>
          <a:xfrm>
            <a:off x="3376475" y="1760050"/>
            <a:ext cx="28518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447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1.Sijan Maharjan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2.Sanish Maharjan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3.Prabin Buddhacharya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4.Ravi Singh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5.Bishal Phuyal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57425" y="447275"/>
            <a:ext cx="41664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Library Management System is a database system created to have the record of books.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system is made for community where any member can get membership.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system is created using mysql and java.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system follows MVC pattern in java.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View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Controller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6548400" y="4781100"/>
            <a:ext cx="25956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</a:t>
            </a:r>
            <a:r>
              <a:rPr lang="en-GB" sz="1200">
                <a:solidFill>
                  <a:schemeClr val="dk1"/>
                </a:solidFill>
              </a:rPr>
              <a:t>Prabin Buddhacharya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Background/ Purpose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5105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problems occur while managing datas of the library before.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</a:t>
            </a:r>
            <a:r>
              <a:rPr lang="en-GB"/>
              <a:t>rrors in data collection,loss of books, loss of data collection etc.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This system is made for the Librarian to keep record of books in a library.</a:t>
            </a:r>
            <a:r>
              <a:rPr lang="en-GB" sz="1391"/>
              <a:t> </a:t>
            </a:r>
            <a:endParaRPr sz="139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This system is made for community library or schools to keep track on book borrowed.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People can get membership and get access to the book.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548400" y="4781100"/>
            <a:ext cx="25956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by:Prabin Buddhacharya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0" y="500925"/>
            <a:ext cx="43986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Librarian has the full authority of the system and members </a:t>
            </a:r>
            <a:r>
              <a:rPr lang="en-GB" sz="1400"/>
              <a:t>have</a:t>
            </a:r>
            <a:r>
              <a:rPr lang="en-GB" sz="1400"/>
              <a:t> only few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In this system, Librarian can add and delete the books from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Borrower</a:t>
            </a:r>
            <a:r>
              <a:rPr lang="en-GB" sz="1400"/>
              <a:t> can only check the books, search the </a:t>
            </a:r>
            <a:r>
              <a:rPr lang="en-GB" sz="1400"/>
              <a:t>available</a:t>
            </a:r>
            <a:r>
              <a:rPr lang="en-GB" sz="1400"/>
              <a:t> books, borror and reserve the book.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Librarian have to login with there ID or gmail to get access.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Member can set the date of submission.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6861000" y="47811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Sanish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-3152" l="-6826" r="0" t="-539"/>
          <a:stretch/>
        </p:blipFill>
        <p:spPr>
          <a:xfrm>
            <a:off x="1686450" y="111050"/>
            <a:ext cx="6347125" cy="49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69150" y="3803225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Total Table: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249525" y="3226025"/>
            <a:ext cx="3706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6896550" y="4843275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Sanish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7350" y="1638000"/>
            <a:ext cx="44508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Flow of the program</a:t>
            </a:r>
            <a:endParaRPr sz="34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6861000" y="47811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Sijan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36325" y="322900"/>
            <a:ext cx="3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erriweather"/>
                <a:ea typeface="Merriweather"/>
                <a:cs typeface="Merriweather"/>
                <a:sym typeface="Merriweather"/>
              </a:rPr>
              <a:t>Data Flow Diagram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36325" y="1433350"/>
            <a:ext cx="39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Level 0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50" y="275088"/>
            <a:ext cx="4449775" cy="4593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6861000" y="47811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Sijan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436325" y="1433350"/>
            <a:ext cx="39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Level 1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99" y="152400"/>
            <a:ext cx="5912499" cy="493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36325" y="322900"/>
            <a:ext cx="3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erriweather"/>
                <a:ea typeface="Merriweather"/>
                <a:cs typeface="Merriweather"/>
                <a:sym typeface="Merriweather"/>
              </a:rPr>
              <a:t>Data Flow Diagram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6861000" y="4781100"/>
            <a:ext cx="2283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Presented by: Sijan Maharjan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