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" ContentType="image/tiff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3"/>
  </p:notesMasterIdLst>
  <p:sldIdLst>
    <p:sldId id="256" r:id="rId3"/>
    <p:sldId id="257" r:id="rId4"/>
    <p:sldId id="258" r:id="rId5"/>
    <p:sldId id="265" r:id="rId6"/>
    <p:sldId id="260" r:id="rId7"/>
    <p:sldId id="262" r:id="rId8"/>
    <p:sldId id="268" r:id="rId9"/>
    <p:sldId id="269" r:id="rId10"/>
    <p:sldId id="270" r:id="rId11"/>
    <p:sldId id="267" r:id="rId12"/>
  </p:sldIdLst>
  <p:sldSz cx="12192000" cy="6858000"/>
  <p:notesSz cx="6858000" cy="9144000"/>
  <p:defaultTextStyle>
    <a:defPPr>
      <a:defRPr lang="en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56"/>
    <p:restoredTop sz="94704"/>
  </p:normalViewPr>
  <p:slideViewPr>
    <p:cSldViewPr snapToGrid="0" snapToObjects="1">
      <p:cViewPr varScale="1">
        <p:scale>
          <a:sx n="105" d="100"/>
          <a:sy n="105" d="100"/>
        </p:scale>
        <p:origin x="11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683F79C-73F0-2240-94E6-1AD33723C1B7}" type="doc">
      <dgm:prSet loTypeId="urn:microsoft.com/office/officeart/2005/8/layout/process1" loCatId="" qsTypeId="urn:microsoft.com/office/officeart/2005/8/quickstyle/simple1" qsCatId="simple" csTypeId="urn:microsoft.com/office/officeart/2005/8/colors/accent1_1" csCatId="accent1" phldr="1"/>
      <dgm:spPr/>
    </dgm:pt>
    <dgm:pt modelId="{012D25BA-E713-7342-8771-F74ED3599FF2}">
      <dgm:prSet phldrT="[Text]"/>
      <dgm:spPr>
        <a:noFill/>
      </dgm:spPr>
      <dgm:t>
        <a:bodyPr/>
        <a:lstStyle/>
        <a:p>
          <a:r>
            <a:rPr lang="pt-BR" noProof="0" dirty="0"/>
            <a:t>Imagem de entrada	</a:t>
          </a:r>
        </a:p>
      </dgm:t>
    </dgm:pt>
    <dgm:pt modelId="{073F156C-0504-BB4C-8649-55B3E4AAC851}" type="parTrans" cxnId="{9CC240CD-7B9C-EA43-9EAF-F03924F8C75B}">
      <dgm:prSet/>
      <dgm:spPr/>
      <dgm:t>
        <a:bodyPr/>
        <a:lstStyle/>
        <a:p>
          <a:endParaRPr lang="pt-BR" noProof="0" dirty="0"/>
        </a:p>
      </dgm:t>
    </dgm:pt>
    <dgm:pt modelId="{8EB534B4-CBB8-484D-AA3B-BFC1395CF36D}" type="sibTrans" cxnId="{9CC240CD-7B9C-EA43-9EAF-F03924F8C75B}">
      <dgm:prSet/>
      <dgm:spPr/>
      <dgm:t>
        <a:bodyPr/>
        <a:lstStyle/>
        <a:p>
          <a:endParaRPr lang="pt-BR" noProof="0" dirty="0"/>
        </a:p>
      </dgm:t>
    </dgm:pt>
    <dgm:pt modelId="{CD999AFC-7C0A-E340-8F9F-610E370C51B7}">
      <dgm:prSet phldrT="[Text]"/>
      <dgm:spPr>
        <a:noFill/>
      </dgm:spPr>
      <dgm:t>
        <a:bodyPr/>
        <a:lstStyle/>
        <a:p>
          <a:r>
            <a:rPr lang="pt-BR" noProof="0" dirty="0"/>
            <a:t>Computar gradientes</a:t>
          </a:r>
        </a:p>
      </dgm:t>
    </dgm:pt>
    <dgm:pt modelId="{B2E8642B-DD1F-774C-AF8C-5C8AC52DF904}" type="parTrans" cxnId="{8071980A-1FC7-7F4C-80BC-7C145F0C2DCB}">
      <dgm:prSet/>
      <dgm:spPr/>
      <dgm:t>
        <a:bodyPr/>
        <a:lstStyle/>
        <a:p>
          <a:endParaRPr lang="pt-BR" noProof="0" dirty="0"/>
        </a:p>
      </dgm:t>
    </dgm:pt>
    <dgm:pt modelId="{E75C8599-735D-E441-A205-845D8FD636E5}" type="sibTrans" cxnId="{8071980A-1FC7-7F4C-80BC-7C145F0C2DCB}">
      <dgm:prSet/>
      <dgm:spPr/>
      <dgm:t>
        <a:bodyPr/>
        <a:lstStyle/>
        <a:p>
          <a:endParaRPr lang="pt-BR" noProof="0" dirty="0"/>
        </a:p>
      </dgm:t>
    </dgm:pt>
    <dgm:pt modelId="{D5AD04AC-E8EB-9946-98C5-A52C52114652}">
      <dgm:prSet phldrT="[Text]"/>
      <dgm:spPr>
        <a:noFill/>
      </dgm:spPr>
      <dgm:t>
        <a:bodyPr/>
        <a:lstStyle/>
        <a:p>
          <a:r>
            <a:rPr lang="pt-BR" noProof="0" dirty="0"/>
            <a:t>Computar pesos das orientações nas células</a:t>
          </a:r>
        </a:p>
      </dgm:t>
    </dgm:pt>
    <dgm:pt modelId="{7E750948-54E2-9D43-AABB-1483D1B46834}" type="parTrans" cxnId="{3C80EB9B-7788-A048-A0ED-CAD8D62FDF6D}">
      <dgm:prSet/>
      <dgm:spPr/>
      <dgm:t>
        <a:bodyPr/>
        <a:lstStyle/>
        <a:p>
          <a:endParaRPr lang="pt-BR" noProof="0" dirty="0"/>
        </a:p>
      </dgm:t>
    </dgm:pt>
    <dgm:pt modelId="{EEA7E38B-B557-324F-A7E4-3182EB2FB6F9}" type="sibTrans" cxnId="{3C80EB9B-7788-A048-A0ED-CAD8D62FDF6D}">
      <dgm:prSet/>
      <dgm:spPr/>
      <dgm:t>
        <a:bodyPr/>
        <a:lstStyle/>
        <a:p>
          <a:endParaRPr lang="pt-BR" noProof="0" dirty="0"/>
        </a:p>
      </dgm:t>
    </dgm:pt>
    <dgm:pt modelId="{C7549B03-7FC5-2240-956B-0307827FF6B6}">
      <dgm:prSet phldrT="[Text]"/>
      <dgm:spPr>
        <a:noFill/>
      </dgm:spPr>
      <dgm:t>
        <a:bodyPr/>
        <a:lstStyle/>
        <a:p>
          <a:r>
            <a:rPr lang="pt-BR" noProof="0" dirty="0"/>
            <a:t>Normalizar contraste</a:t>
          </a:r>
        </a:p>
      </dgm:t>
    </dgm:pt>
    <dgm:pt modelId="{27554819-938E-114D-AB97-65112954047D}" type="parTrans" cxnId="{0150FB0C-3BE2-AD4D-9A3E-4A6FD717B4C7}">
      <dgm:prSet/>
      <dgm:spPr/>
      <dgm:t>
        <a:bodyPr/>
        <a:lstStyle/>
        <a:p>
          <a:endParaRPr lang="pt-BR" noProof="0" dirty="0"/>
        </a:p>
      </dgm:t>
    </dgm:pt>
    <dgm:pt modelId="{A5A77612-F4F3-2A4A-BBD2-B4DE2C21ECED}" type="sibTrans" cxnId="{0150FB0C-3BE2-AD4D-9A3E-4A6FD717B4C7}">
      <dgm:prSet/>
      <dgm:spPr/>
      <dgm:t>
        <a:bodyPr/>
        <a:lstStyle/>
        <a:p>
          <a:endParaRPr lang="pt-BR" noProof="0" dirty="0"/>
        </a:p>
      </dgm:t>
    </dgm:pt>
    <dgm:pt modelId="{72182DFC-9763-7944-8F7D-4B3264143116}">
      <dgm:prSet phldrT="[Text]"/>
      <dgm:spPr>
        <a:noFill/>
      </dgm:spPr>
      <dgm:t>
        <a:bodyPr/>
        <a:lstStyle/>
        <a:p>
          <a:r>
            <a:rPr lang="pt-BR" noProof="0" dirty="0"/>
            <a:t>Coletar os atributos HOG</a:t>
          </a:r>
        </a:p>
      </dgm:t>
    </dgm:pt>
    <dgm:pt modelId="{6EF3E255-053D-0A43-96F3-4CF3B48B3457}" type="parTrans" cxnId="{897FA1DF-2FD5-4F44-8FC4-2B2741D155AE}">
      <dgm:prSet/>
      <dgm:spPr/>
      <dgm:t>
        <a:bodyPr/>
        <a:lstStyle/>
        <a:p>
          <a:endParaRPr lang="pt-BR" noProof="0" dirty="0"/>
        </a:p>
      </dgm:t>
    </dgm:pt>
    <dgm:pt modelId="{9555FC0B-3A6F-8D44-8515-7604703C4152}" type="sibTrans" cxnId="{897FA1DF-2FD5-4F44-8FC4-2B2741D155AE}">
      <dgm:prSet/>
      <dgm:spPr/>
      <dgm:t>
        <a:bodyPr/>
        <a:lstStyle/>
        <a:p>
          <a:endParaRPr lang="pt-BR" noProof="0" dirty="0"/>
        </a:p>
      </dgm:t>
    </dgm:pt>
    <dgm:pt modelId="{1EA3740E-8955-7A4E-B81F-2073A158D549}">
      <dgm:prSet phldrT="[Text]"/>
      <dgm:spPr>
        <a:noFill/>
      </dgm:spPr>
      <dgm:t>
        <a:bodyPr/>
        <a:lstStyle/>
        <a:p>
          <a:r>
            <a:rPr lang="pt-BR" noProof="0" dirty="0"/>
            <a:t>Classificador</a:t>
          </a:r>
        </a:p>
      </dgm:t>
    </dgm:pt>
    <dgm:pt modelId="{359B803B-4EE6-9B43-91A8-A8BBEB6AD468}" type="parTrans" cxnId="{95ECC6C4-235B-4A4C-A535-AB3B3FBB0A61}">
      <dgm:prSet/>
      <dgm:spPr/>
      <dgm:t>
        <a:bodyPr/>
        <a:lstStyle/>
        <a:p>
          <a:endParaRPr lang="pt-BR" noProof="0" dirty="0"/>
        </a:p>
      </dgm:t>
    </dgm:pt>
    <dgm:pt modelId="{1E17B4B7-D789-E547-AC80-9FF4DCF588D1}" type="sibTrans" cxnId="{95ECC6C4-235B-4A4C-A535-AB3B3FBB0A61}">
      <dgm:prSet/>
      <dgm:spPr/>
      <dgm:t>
        <a:bodyPr/>
        <a:lstStyle/>
        <a:p>
          <a:endParaRPr lang="pt-BR" noProof="0" dirty="0"/>
        </a:p>
      </dgm:t>
    </dgm:pt>
    <dgm:pt modelId="{318C3E7E-47C2-2D4C-962F-FF1389B68793}">
      <dgm:prSet phldrT="[Text]"/>
      <dgm:spPr>
        <a:noFill/>
      </dgm:spPr>
      <dgm:t>
        <a:bodyPr/>
        <a:lstStyle/>
        <a:p>
          <a:r>
            <a:rPr lang="pt-BR" noProof="0" dirty="0"/>
            <a:t>Normalizar escala e cor</a:t>
          </a:r>
        </a:p>
      </dgm:t>
    </dgm:pt>
    <dgm:pt modelId="{89A68280-F575-D441-A703-028C71E29EB7}" type="sibTrans" cxnId="{E7020840-AF3A-FD4C-904F-F0D161A3CA41}">
      <dgm:prSet/>
      <dgm:spPr/>
      <dgm:t>
        <a:bodyPr/>
        <a:lstStyle/>
        <a:p>
          <a:endParaRPr lang="pt-BR" noProof="0" dirty="0"/>
        </a:p>
      </dgm:t>
    </dgm:pt>
    <dgm:pt modelId="{0CE4C5A4-88BB-C546-872A-E32EB817EF13}" type="parTrans" cxnId="{E7020840-AF3A-FD4C-904F-F0D161A3CA41}">
      <dgm:prSet/>
      <dgm:spPr/>
      <dgm:t>
        <a:bodyPr/>
        <a:lstStyle/>
        <a:p>
          <a:endParaRPr lang="pt-BR" noProof="0" dirty="0"/>
        </a:p>
      </dgm:t>
    </dgm:pt>
    <dgm:pt modelId="{A53266AE-F668-2E45-A9B1-1C6424B67771}" type="pres">
      <dgm:prSet presAssocID="{2683F79C-73F0-2240-94E6-1AD33723C1B7}" presName="Name0" presStyleCnt="0">
        <dgm:presLayoutVars>
          <dgm:dir/>
          <dgm:resizeHandles val="exact"/>
        </dgm:presLayoutVars>
      </dgm:prSet>
      <dgm:spPr/>
    </dgm:pt>
    <dgm:pt modelId="{DCDE574E-AD1C-F04C-B5A7-69041F5324AF}" type="pres">
      <dgm:prSet presAssocID="{012D25BA-E713-7342-8771-F74ED3599FF2}" presName="node" presStyleLbl="node1" presStyleIdx="0" presStyleCnt="7">
        <dgm:presLayoutVars>
          <dgm:bulletEnabled val="1"/>
        </dgm:presLayoutVars>
      </dgm:prSet>
      <dgm:spPr/>
    </dgm:pt>
    <dgm:pt modelId="{36C88309-6029-EE44-B2E1-9AD524276F5A}" type="pres">
      <dgm:prSet presAssocID="{8EB534B4-CBB8-484D-AA3B-BFC1395CF36D}" presName="sibTrans" presStyleLbl="sibTrans2D1" presStyleIdx="0" presStyleCnt="6"/>
      <dgm:spPr/>
    </dgm:pt>
    <dgm:pt modelId="{02156366-A233-2642-A3B5-2E0283E8C53A}" type="pres">
      <dgm:prSet presAssocID="{8EB534B4-CBB8-484D-AA3B-BFC1395CF36D}" presName="connectorText" presStyleLbl="sibTrans2D1" presStyleIdx="0" presStyleCnt="6"/>
      <dgm:spPr/>
    </dgm:pt>
    <dgm:pt modelId="{D8549CD3-0F0F-9349-97EB-32D1C91C08F7}" type="pres">
      <dgm:prSet presAssocID="{318C3E7E-47C2-2D4C-962F-FF1389B68793}" presName="node" presStyleLbl="node1" presStyleIdx="1" presStyleCnt="7">
        <dgm:presLayoutVars>
          <dgm:bulletEnabled val="1"/>
        </dgm:presLayoutVars>
      </dgm:prSet>
      <dgm:spPr/>
    </dgm:pt>
    <dgm:pt modelId="{7B81F44E-A712-1B4E-9001-E4887B369627}" type="pres">
      <dgm:prSet presAssocID="{89A68280-F575-D441-A703-028C71E29EB7}" presName="sibTrans" presStyleLbl="sibTrans2D1" presStyleIdx="1" presStyleCnt="6"/>
      <dgm:spPr/>
    </dgm:pt>
    <dgm:pt modelId="{28B244E6-CFB9-AB43-AE51-335ADC53EE26}" type="pres">
      <dgm:prSet presAssocID="{89A68280-F575-D441-A703-028C71E29EB7}" presName="connectorText" presStyleLbl="sibTrans2D1" presStyleIdx="1" presStyleCnt="6"/>
      <dgm:spPr/>
    </dgm:pt>
    <dgm:pt modelId="{382E6537-D27A-2346-9B06-2079880F5C3E}" type="pres">
      <dgm:prSet presAssocID="{CD999AFC-7C0A-E340-8F9F-610E370C51B7}" presName="node" presStyleLbl="node1" presStyleIdx="2" presStyleCnt="7">
        <dgm:presLayoutVars>
          <dgm:bulletEnabled val="1"/>
        </dgm:presLayoutVars>
      </dgm:prSet>
      <dgm:spPr/>
    </dgm:pt>
    <dgm:pt modelId="{C8244186-1DBE-C949-B976-B0AD51F653C8}" type="pres">
      <dgm:prSet presAssocID="{E75C8599-735D-E441-A205-845D8FD636E5}" presName="sibTrans" presStyleLbl="sibTrans2D1" presStyleIdx="2" presStyleCnt="6"/>
      <dgm:spPr/>
    </dgm:pt>
    <dgm:pt modelId="{0037C634-F47E-8B47-B805-AA0E0DF61FC1}" type="pres">
      <dgm:prSet presAssocID="{E75C8599-735D-E441-A205-845D8FD636E5}" presName="connectorText" presStyleLbl="sibTrans2D1" presStyleIdx="2" presStyleCnt="6"/>
      <dgm:spPr/>
    </dgm:pt>
    <dgm:pt modelId="{7438168E-3BEE-8149-BC09-B218D8AC2060}" type="pres">
      <dgm:prSet presAssocID="{D5AD04AC-E8EB-9946-98C5-A52C52114652}" presName="node" presStyleLbl="node1" presStyleIdx="3" presStyleCnt="7">
        <dgm:presLayoutVars>
          <dgm:bulletEnabled val="1"/>
        </dgm:presLayoutVars>
      </dgm:prSet>
      <dgm:spPr/>
    </dgm:pt>
    <dgm:pt modelId="{5BCFDBCE-5C38-7641-B817-012681DC4637}" type="pres">
      <dgm:prSet presAssocID="{EEA7E38B-B557-324F-A7E4-3182EB2FB6F9}" presName="sibTrans" presStyleLbl="sibTrans2D1" presStyleIdx="3" presStyleCnt="6"/>
      <dgm:spPr/>
    </dgm:pt>
    <dgm:pt modelId="{DA91D4AC-6259-8E40-846A-2818815FF6F1}" type="pres">
      <dgm:prSet presAssocID="{EEA7E38B-B557-324F-A7E4-3182EB2FB6F9}" presName="connectorText" presStyleLbl="sibTrans2D1" presStyleIdx="3" presStyleCnt="6"/>
      <dgm:spPr/>
    </dgm:pt>
    <dgm:pt modelId="{2DF19493-98FE-0941-BEAF-2510CC9580F8}" type="pres">
      <dgm:prSet presAssocID="{C7549B03-7FC5-2240-956B-0307827FF6B6}" presName="node" presStyleLbl="node1" presStyleIdx="4" presStyleCnt="7">
        <dgm:presLayoutVars>
          <dgm:bulletEnabled val="1"/>
        </dgm:presLayoutVars>
      </dgm:prSet>
      <dgm:spPr/>
    </dgm:pt>
    <dgm:pt modelId="{EC4CB534-AB76-DC4F-9C1A-E3EDBF4F7E75}" type="pres">
      <dgm:prSet presAssocID="{A5A77612-F4F3-2A4A-BBD2-B4DE2C21ECED}" presName="sibTrans" presStyleLbl="sibTrans2D1" presStyleIdx="4" presStyleCnt="6"/>
      <dgm:spPr/>
    </dgm:pt>
    <dgm:pt modelId="{C1B313EE-EC81-A646-BEA0-B01455614CC4}" type="pres">
      <dgm:prSet presAssocID="{A5A77612-F4F3-2A4A-BBD2-B4DE2C21ECED}" presName="connectorText" presStyleLbl="sibTrans2D1" presStyleIdx="4" presStyleCnt="6"/>
      <dgm:spPr/>
    </dgm:pt>
    <dgm:pt modelId="{76C15A53-3C70-F247-B85D-2452AA821B59}" type="pres">
      <dgm:prSet presAssocID="{72182DFC-9763-7944-8F7D-4B3264143116}" presName="node" presStyleLbl="node1" presStyleIdx="5" presStyleCnt="7">
        <dgm:presLayoutVars>
          <dgm:bulletEnabled val="1"/>
        </dgm:presLayoutVars>
      </dgm:prSet>
      <dgm:spPr/>
    </dgm:pt>
    <dgm:pt modelId="{A58EBDD4-5FCF-584D-B02F-F23F7D76C3FF}" type="pres">
      <dgm:prSet presAssocID="{9555FC0B-3A6F-8D44-8515-7604703C4152}" presName="sibTrans" presStyleLbl="sibTrans2D1" presStyleIdx="5" presStyleCnt="6"/>
      <dgm:spPr/>
    </dgm:pt>
    <dgm:pt modelId="{13262CC3-C1A2-7C49-ADD6-C28B04347BE8}" type="pres">
      <dgm:prSet presAssocID="{9555FC0B-3A6F-8D44-8515-7604703C4152}" presName="connectorText" presStyleLbl="sibTrans2D1" presStyleIdx="5" presStyleCnt="6"/>
      <dgm:spPr/>
    </dgm:pt>
    <dgm:pt modelId="{8899AAA2-D191-0C4D-8FC1-23980DCDCFD4}" type="pres">
      <dgm:prSet presAssocID="{1EA3740E-8955-7A4E-B81F-2073A158D549}" presName="node" presStyleLbl="node1" presStyleIdx="6" presStyleCnt="7">
        <dgm:presLayoutVars>
          <dgm:bulletEnabled val="1"/>
        </dgm:presLayoutVars>
      </dgm:prSet>
      <dgm:spPr/>
    </dgm:pt>
  </dgm:ptLst>
  <dgm:cxnLst>
    <dgm:cxn modelId="{48E49D08-0D4F-F447-ADE3-D40347706F54}" type="presOf" srcId="{A5A77612-F4F3-2A4A-BBD2-B4DE2C21ECED}" destId="{C1B313EE-EC81-A646-BEA0-B01455614CC4}" srcOrd="1" destOrd="0" presId="urn:microsoft.com/office/officeart/2005/8/layout/process1"/>
    <dgm:cxn modelId="{8071980A-1FC7-7F4C-80BC-7C145F0C2DCB}" srcId="{2683F79C-73F0-2240-94E6-1AD33723C1B7}" destId="{CD999AFC-7C0A-E340-8F9F-610E370C51B7}" srcOrd="2" destOrd="0" parTransId="{B2E8642B-DD1F-774C-AF8C-5C8AC52DF904}" sibTransId="{E75C8599-735D-E441-A205-845D8FD636E5}"/>
    <dgm:cxn modelId="{0150FB0C-3BE2-AD4D-9A3E-4A6FD717B4C7}" srcId="{2683F79C-73F0-2240-94E6-1AD33723C1B7}" destId="{C7549B03-7FC5-2240-956B-0307827FF6B6}" srcOrd="4" destOrd="0" parTransId="{27554819-938E-114D-AB97-65112954047D}" sibTransId="{A5A77612-F4F3-2A4A-BBD2-B4DE2C21ECED}"/>
    <dgm:cxn modelId="{D06C0B11-B63D-8E4D-AA2C-BB95E585D192}" type="presOf" srcId="{2683F79C-73F0-2240-94E6-1AD33723C1B7}" destId="{A53266AE-F668-2E45-A9B1-1C6424B67771}" srcOrd="0" destOrd="0" presId="urn:microsoft.com/office/officeart/2005/8/layout/process1"/>
    <dgm:cxn modelId="{D21CA927-6C71-DA40-A815-844DE761EB58}" type="presOf" srcId="{89A68280-F575-D441-A703-028C71E29EB7}" destId="{7B81F44E-A712-1B4E-9001-E4887B369627}" srcOrd="0" destOrd="0" presId="urn:microsoft.com/office/officeart/2005/8/layout/process1"/>
    <dgm:cxn modelId="{0E4B922A-D8E8-6348-A1AD-CA1CBEDAEC57}" type="presOf" srcId="{8EB534B4-CBB8-484D-AA3B-BFC1395CF36D}" destId="{36C88309-6029-EE44-B2E1-9AD524276F5A}" srcOrd="0" destOrd="0" presId="urn:microsoft.com/office/officeart/2005/8/layout/process1"/>
    <dgm:cxn modelId="{B0A2B32C-0F5E-8040-8BC8-611DEFC89F1C}" type="presOf" srcId="{9555FC0B-3A6F-8D44-8515-7604703C4152}" destId="{13262CC3-C1A2-7C49-ADD6-C28B04347BE8}" srcOrd="1" destOrd="0" presId="urn:microsoft.com/office/officeart/2005/8/layout/process1"/>
    <dgm:cxn modelId="{E7020840-AF3A-FD4C-904F-F0D161A3CA41}" srcId="{2683F79C-73F0-2240-94E6-1AD33723C1B7}" destId="{318C3E7E-47C2-2D4C-962F-FF1389B68793}" srcOrd="1" destOrd="0" parTransId="{0CE4C5A4-88BB-C546-872A-E32EB817EF13}" sibTransId="{89A68280-F575-D441-A703-028C71E29EB7}"/>
    <dgm:cxn modelId="{24868256-5286-424C-841B-B1E788D27F3B}" type="presOf" srcId="{E75C8599-735D-E441-A205-845D8FD636E5}" destId="{C8244186-1DBE-C949-B976-B0AD51F653C8}" srcOrd="0" destOrd="0" presId="urn:microsoft.com/office/officeart/2005/8/layout/process1"/>
    <dgm:cxn modelId="{3979BE56-9C7B-C842-8C87-FAA5F630941C}" type="presOf" srcId="{72182DFC-9763-7944-8F7D-4B3264143116}" destId="{76C15A53-3C70-F247-B85D-2452AA821B59}" srcOrd="0" destOrd="0" presId="urn:microsoft.com/office/officeart/2005/8/layout/process1"/>
    <dgm:cxn modelId="{0E5E1063-C50A-9F48-ACA0-5F7FB392D94E}" type="presOf" srcId="{C7549B03-7FC5-2240-956B-0307827FF6B6}" destId="{2DF19493-98FE-0941-BEAF-2510CC9580F8}" srcOrd="0" destOrd="0" presId="urn:microsoft.com/office/officeart/2005/8/layout/process1"/>
    <dgm:cxn modelId="{E7905A6A-AECD-E74E-9A23-4301F282476D}" type="presOf" srcId="{012D25BA-E713-7342-8771-F74ED3599FF2}" destId="{DCDE574E-AD1C-F04C-B5A7-69041F5324AF}" srcOrd="0" destOrd="0" presId="urn:microsoft.com/office/officeart/2005/8/layout/process1"/>
    <dgm:cxn modelId="{3866408F-5CB2-D24B-89FF-C326E74C7DBE}" type="presOf" srcId="{9555FC0B-3A6F-8D44-8515-7604703C4152}" destId="{A58EBDD4-5FCF-584D-B02F-F23F7D76C3FF}" srcOrd="0" destOrd="0" presId="urn:microsoft.com/office/officeart/2005/8/layout/process1"/>
    <dgm:cxn modelId="{3C80EB9B-7788-A048-A0ED-CAD8D62FDF6D}" srcId="{2683F79C-73F0-2240-94E6-1AD33723C1B7}" destId="{D5AD04AC-E8EB-9946-98C5-A52C52114652}" srcOrd="3" destOrd="0" parTransId="{7E750948-54E2-9D43-AABB-1483D1B46834}" sibTransId="{EEA7E38B-B557-324F-A7E4-3182EB2FB6F9}"/>
    <dgm:cxn modelId="{BBD9DE9D-25C0-6543-81C0-9E68FDBDAD6E}" type="presOf" srcId="{318C3E7E-47C2-2D4C-962F-FF1389B68793}" destId="{D8549CD3-0F0F-9349-97EB-32D1C91C08F7}" srcOrd="0" destOrd="0" presId="urn:microsoft.com/office/officeart/2005/8/layout/process1"/>
    <dgm:cxn modelId="{6DFBC7A2-EBBC-0E48-8F42-AAE19D3BBB46}" type="presOf" srcId="{D5AD04AC-E8EB-9946-98C5-A52C52114652}" destId="{7438168E-3BEE-8149-BC09-B218D8AC2060}" srcOrd="0" destOrd="0" presId="urn:microsoft.com/office/officeart/2005/8/layout/process1"/>
    <dgm:cxn modelId="{C4D79CA3-92FB-B24C-BDE7-A835D1F5E7BD}" type="presOf" srcId="{E75C8599-735D-E441-A205-845D8FD636E5}" destId="{0037C634-F47E-8B47-B805-AA0E0DF61FC1}" srcOrd="1" destOrd="0" presId="urn:microsoft.com/office/officeart/2005/8/layout/process1"/>
    <dgm:cxn modelId="{8F1758AB-119F-BA48-8B1A-F418BD61E8CB}" type="presOf" srcId="{EEA7E38B-B557-324F-A7E4-3182EB2FB6F9}" destId="{5BCFDBCE-5C38-7641-B817-012681DC4637}" srcOrd="0" destOrd="0" presId="urn:microsoft.com/office/officeart/2005/8/layout/process1"/>
    <dgm:cxn modelId="{84647AB0-4F37-8249-BE46-0B554B5100A4}" type="presOf" srcId="{8EB534B4-CBB8-484D-AA3B-BFC1395CF36D}" destId="{02156366-A233-2642-A3B5-2E0283E8C53A}" srcOrd="1" destOrd="0" presId="urn:microsoft.com/office/officeart/2005/8/layout/process1"/>
    <dgm:cxn modelId="{95ECC6C4-235B-4A4C-A535-AB3B3FBB0A61}" srcId="{2683F79C-73F0-2240-94E6-1AD33723C1B7}" destId="{1EA3740E-8955-7A4E-B81F-2073A158D549}" srcOrd="6" destOrd="0" parTransId="{359B803B-4EE6-9B43-91A8-A8BBEB6AD468}" sibTransId="{1E17B4B7-D789-E547-AC80-9FF4DCF588D1}"/>
    <dgm:cxn modelId="{92F723CA-C4E6-DE47-9344-01C2D7662A5B}" type="presOf" srcId="{A5A77612-F4F3-2A4A-BBD2-B4DE2C21ECED}" destId="{EC4CB534-AB76-DC4F-9C1A-E3EDBF4F7E75}" srcOrd="0" destOrd="0" presId="urn:microsoft.com/office/officeart/2005/8/layout/process1"/>
    <dgm:cxn modelId="{9CC240CD-7B9C-EA43-9EAF-F03924F8C75B}" srcId="{2683F79C-73F0-2240-94E6-1AD33723C1B7}" destId="{012D25BA-E713-7342-8771-F74ED3599FF2}" srcOrd="0" destOrd="0" parTransId="{073F156C-0504-BB4C-8649-55B3E4AAC851}" sibTransId="{8EB534B4-CBB8-484D-AA3B-BFC1395CF36D}"/>
    <dgm:cxn modelId="{F78C06D4-0148-0D40-8871-2DF13A6C78DA}" type="presOf" srcId="{EEA7E38B-B557-324F-A7E4-3182EB2FB6F9}" destId="{DA91D4AC-6259-8E40-846A-2818815FF6F1}" srcOrd="1" destOrd="0" presId="urn:microsoft.com/office/officeart/2005/8/layout/process1"/>
    <dgm:cxn modelId="{67AA95D9-0F2C-AE40-A831-4B4EB1ACF28A}" type="presOf" srcId="{89A68280-F575-D441-A703-028C71E29EB7}" destId="{28B244E6-CFB9-AB43-AE51-335ADC53EE26}" srcOrd="1" destOrd="0" presId="urn:microsoft.com/office/officeart/2005/8/layout/process1"/>
    <dgm:cxn modelId="{897FA1DF-2FD5-4F44-8FC4-2B2741D155AE}" srcId="{2683F79C-73F0-2240-94E6-1AD33723C1B7}" destId="{72182DFC-9763-7944-8F7D-4B3264143116}" srcOrd="5" destOrd="0" parTransId="{6EF3E255-053D-0A43-96F3-4CF3B48B3457}" sibTransId="{9555FC0B-3A6F-8D44-8515-7604703C4152}"/>
    <dgm:cxn modelId="{852FD0ED-44BF-9F47-827D-39C505CC8CF5}" type="presOf" srcId="{CD999AFC-7C0A-E340-8F9F-610E370C51B7}" destId="{382E6537-D27A-2346-9B06-2079880F5C3E}" srcOrd="0" destOrd="0" presId="urn:microsoft.com/office/officeart/2005/8/layout/process1"/>
    <dgm:cxn modelId="{2CF0D0F9-0842-5F42-996C-6CB9EC9C30A3}" type="presOf" srcId="{1EA3740E-8955-7A4E-B81F-2073A158D549}" destId="{8899AAA2-D191-0C4D-8FC1-23980DCDCFD4}" srcOrd="0" destOrd="0" presId="urn:microsoft.com/office/officeart/2005/8/layout/process1"/>
    <dgm:cxn modelId="{04DB26A3-13FE-EC41-BAD4-0D68E3FA0832}" type="presParOf" srcId="{A53266AE-F668-2E45-A9B1-1C6424B67771}" destId="{DCDE574E-AD1C-F04C-B5A7-69041F5324AF}" srcOrd="0" destOrd="0" presId="urn:microsoft.com/office/officeart/2005/8/layout/process1"/>
    <dgm:cxn modelId="{22F61672-DE2E-B14F-B79C-E170AB05A3B1}" type="presParOf" srcId="{A53266AE-F668-2E45-A9B1-1C6424B67771}" destId="{36C88309-6029-EE44-B2E1-9AD524276F5A}" srcOrd="1" destOrd="0" presId="urn:microsoft.com/office/officeart/2005/8/layout/process1"/>
    <dgm:cxn modelId="{DB7CD4CF-99ED-2E4C-BEE5-16E6917309D5}" type="presParOf" srcId="{36C88309-6029-EE44-B2E1-9AD524276F5A}" destId="{02156366-A233-2642-A3B5-2E0283E8C53A}" srcOrd="0" destOrd="0" presId="urn:microsoft.com/office/officeart/2005/8/layout/process1"/>
    <dgm:cxn modelId="{9C5A347E-BC24-314D-BFA7-56FA3920FB3A}" type="presParOf" srcId="{A53266AE-F668-2E45-A9B1-1C6424B67771}" destId="{D8549CD3-0F0F-9349-97EB-32D1C91C08F7}" srcOrd="2" destOrd="0" presId="urn:microsoft.com/office/officeart/2005/8/layout/process1"/>
    <dgm:cxn modelId="{B8F836C9-DBC2-C347-9A21-3FA80E78C24A}" type="presParOf" srcId="{A53266AE-F668-2E45-A9B1-1C6424B67771}" destId="{7B81F44E-A712-1B4E-9001-E4887B369627}" srcOrd="3" destOrd="0" presId="urn:microsoft.com/office/officeart/2005/8/layout/process1"/>
    <dgm:cxn modelId="{03E9D90B-0A1E-1644-9AEE-56B097C0D01C}" type="presParOf" srcId="{7B81F44E-A712-1B4E-9001-E4887B369627}" destId="{28B244E6-CFB9-AB43-AE51-335ADC53EE26}" srcOrd="0" destOrd="0" presId="urn:microsoft.com/office/officeart/2005/8/layout/process1"/>
    <dgm:cxn modelId="{34F8C9C2-CCB1-A745-B955-78F0CE44FDA4}" type="presParOf" srcId="{A53266AE-F668-2E45-A9B1-1C6424B67771}" destId="{382E6537-D27A-2346-9B06-2079880F5C3E}" srcOrd="4" destOrd="0" presId="urn:microsoft.com/office/officeart/2005/8/layout/process1"/>
    <dgm:cxn modelId="{FF169CC7-D863-2D4F-AC57-4ED95DA55BAC}" type="presParOf" srcId="{A53266AE-F668-2E45-A9B1-1C6424B67771}" destId="{C8244186-1DBE-C949-B976-B0AD51F653C8}" srcOrd="5" destOrd="0" presId="urn:microsoft.com/office/officeart/2005/8/layout/process1"/>
    <dgm:cxn modelId="{922E47EA-9352-E94E-8E52-3C8B6893CDDD}" type="presParOf" srcId="{C8244186-1DBE-C949-B976-B0AD51F653C8}" destId="{0037C634-F47E-8B47-B805-AA0E0DF61FC1}" srcOrd="0" destOrd="0" presId="urn:microsoft.com/office/officeart/2005/8/layout/process1"/>
    <dgm:cxn modelId="{0AD846E2-A5C9-C347-B02F-0E4463BB45D6}" type="presParOf" srcId="{A53266AE-F668-2E45-A9B1-1C6424B67771}" destId="{7438168E-3BEE-8149-BC09-B218D8AC2060}" srcOrd="6" destOrd="0" presId="urn:microsoft.com/office/officeart/2005/8/layout/process1"/>
    <dgm:cxn modelId="{111DD891-8173-1245-9E52-3D7FB3AF6157}" type="presParOf" srcId="{A53266AE-F668-2E45-A9B1-1C6424B67771}" destId="{5BCFDBCE-5C38-7641-B817-012681DC4637}" srcOrd="7" destOrd="0" presId="urn:microsoft.com/office/officeart/2005/8/layout/process1"/>
    <dgm:cxn modelId="{2902AA17-E1F9-894C-9F8E-748BFFEE38CD}" type="presParOf" srcId="{5BCFDBCE-5C38-7641-B817-012681DC4637}" destId="{DA91D4AC-6259-8E40-846A-2818815FF6F1}" srcOrd="0" destOrd="0" presId="urn:microsoft.com/office/officeart/2005/8/layout/process1"/>
    <dgm:cxn modelId="{365986D9-1773-B34C-B456-985432AC02B5}" type="presParOf" srcId="{A53266AE-F668-2E45-A9B1-1C6424B67771}" destId="{2DF19493-98FE-0941-BEAF-2510CC9580F8}" srcOrd="8" destOrd="0" presId="urn:microsoft.com/office/officeart/2005/8/layout/process1"/>
    <dgm:cxn modelId="{2CB1A98B-DD19-8B4B-BF8C-18FB07C8DA31}" type="presParOf" srcId="{A53266AE-F668-2E45-A9B1-1C6424B67771}" destId="{EC4CB534-AB76-DC4F-9C1A-E3EDBF4F7E75}" srcOrd="9" destOrd="0" presId="urn:microsoft.com/office/officeart/2005/8/layout/process1"/>
    <dgm:cxn modelId="{52A38B54-8BD8-7541-9F6B-9B6F3A7B7F90}" type="presParOf" srcId="{EC4CB534-AB76-DC4F-9C1A-E3EDBF4F7E75}" destId="{C1B313EE-EC81-A646-BEA0-B01455614CC4}" srcOrd="0" destOrd="0" presId="urn:microsoft.com/office/officeart/2005/8/layout/process1"/>
    <dgm:cxn modelId="{A39935EA-A4F8-F34D-8773-B94FDA853049}" type="presParOf" srcId="{A53266AE-F668-2E45-A9B1-1C6424B67771}" destId="{76C15A53-3C70-F247-B85D-2452AA821B59}" srcOrd="10" destOrd="0" presId="urn:microsoft.com/office/officeart/2005/8/layout/process1"/>
    <dgm:cxn modelId="{02F213C9-C83A-F342-B648-B6FCA4FA3F3E}" type="presParOf" srcId="{A53266AE-F668-2E45-A9B1-1C6424B67771}" destId="{A58EBDD4-5FCF-584D-B02F-F23F7D76C3FF}" srcOrd="11" destOrd="0" presId="urn:microsoft.com/office/officeart/2005/8/layout/process1"/>
    <dgm:cxn modelId="{5CAFA06C-724E-5D47-A64D-A880A8AB4C74}" type="presParOf" srcId="{A58EBDD4-5FCF-584D-B02F-F23F7D76C3FF}" destId="{13262CC3-C1A2-7C49-ADD6-C28B04347BE8}" srcOrd="0" destOrd="0" presId="urn:microsoft.com/office/officeart/2005/8/layout/process1"/>
    <dgm:cxn modelId="{12B9C403-905E-7349-93D0-602D75A62D97}" type="presParOf" srcId="{A53266AE-F668-2E45-A9B1-1C6424B67771}" destId="{8899AAA2-D191-0C4D-8FC1-23980DCDCFD4}" srcOrd="1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DE574E-AD1C-F04C-B5A7-69041F5324AF}">
      <dsp:nvSpPr>
        <dsp:cNvPr id="0" name=""/>
        <dsp:cNvSpPr/>
      </dsp:nvSpPr>
      <dsp:spPr>
        <a:xfrm>
          <a:off x="2709" y="2665602"/>
          <a:ext cx="1026075" cy="788795"/>
        </a:xfrm>
        <a:prstGeom prst="roundRect">
          <a:avLst>
            <a:gd name="adj" fmla="val 10000"/>
          </a:avLst>
        </a:pr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noProof="0" dirty="0"/>
            <a:t>Imagem de entrada	</a:t>
          </a:r>
        </a:p>
      </dsp:txBody>
      <dsp:txXfrm>
        <a:off x="25812" y="2688705"/>
        <a:ext cx="979869" cy="742589"/>
      </dsp:txXfrm>
    </dsp:sp>
    <dsp:sp modelId="{36C88309-6029-EE44-B2E1-9AD524276F5A}">
      <dsp:nvSpPr>
        <dsp:cNvPr id="0" name=""/>
        <dsp:cNvSpPr/>
      </dsp:nvSpPr>
      <dsp:spPr>
        <a:xfrm>
          <a:off x="1131392" y="2932766"/>
          <a:ext cx="217527" cy="25446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000" kern="1200" noProof="0" dirty="0"/>
        </a:p>
      </dsp:txBody>
      <dsp:txXfrm>
        <a:off x="1131392" y="2983659"/>
        <a:ext cx="152269" cy="152680"/>
      </dsp:txXfrm>
    </dsp:sp>
    <dsp:sp modelId="{D8549CD3-0F0F-9349-97EB-32D1C91C08F7}">
      <dsp:nvSpPr>
        <dsp:cNvPr id="0" name=""/>
        <dsp:cNvSpPr/>
      </dsp:nvSpPr>
      <dsp:spPr>
        <a:xfrm>
          <a:off x="1439215" y="2665602"/>
          <a:ext cx="1026075" cy="788795"/>
        </a:xfrm>
        <a:prstGeom prst="roundRect">
          <a:avLst>
            <a:gd name="adj" fmla="val 10000"/>
          </a:avLst>
        </a:pr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noProof="0" dirty="0"/>
            <a:t>Normalizar escala e cor</a:t>
          </a:r>
        </a:p>
      </dsp:txBody>
      <dsp:txXfrm>
        <a:off x="1462318" y="2688705"/>
        <a:ext cx="979869" cy="742589"/>
      </dsp:txXfrm>
    </dsp:sp>
    <dsp:sp modelId="{7B81F44E-A712-1B4E-9001-E4887B369627}">
      <dsp:nvSpPr>
        <dsp:cNvPr id="0" name=""/>
        <dsp:cNvSpPr/>
      </dsp:nvSpPr>
      <dsp:spPr>
        <a:xfrm>
          <a:off x="2567898" y="2932766"/>
          <a:ext cx="217527" cy="25446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000" kern="1200" noProof="0" dirty="0"/>
        </a:p>
      </dsp:txBody>
      <dsp:txXfrm>
        <a:off x="2567898" y="2983659"/>
        <a:ext cx="152269" cy="152680"/>
      </dsp:txXfrm>
    </dsp:sp>
    <dsp:sp modelId="{382E6537-D27A-2346-9B06-2079880F5C3E}">
      <dsp:nvSpPr>
        <dsp:cNvPr id="0" name=""/>
        <dsp:cNvSpPr/>
      </dsp:nvSpPr>
      <dsp:spPr>
        <a:xfrm>
          <a:off x="2875720" y="2665602"/>
          <a:ext cx="1026075" cy="788795"/>
        </a:xfrm>
        <a:prstGeom prst="roundRect">
          <a:avLst>
            <a:gd name="adj" fmla="val 10000"/>
          </a:avLst>
        </a:pr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noProof="0" dirty="0"/>
            <a:t>Computar gradientes</a:t>
          </a:r>
        </a:p>
      </dsp:txBody>
      <dsp:txXfrm>
        <a:off x="2898823" y="2688705"/>
        <a:ext cx="979869" cy="742589"/>
      </dsp:txXfrm>
    </dsp:sp>
    <dsp:sp modelId="{C8244186-1DBE-C949-B976-B0AD51F653C8}">
      <dsp:nvSpPr>
        <dsp:cNvPr id="0" name=""/>
        <dsp:cNvSpPr/>
      </dsp:nvSpPr>
      <dsp:spPr>
        <a:xfrm>
          <a:off x="4004403" y="2932766"/>
          <a:ext cx="217527" cy="25446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000" kern="1200" noProof="0" dirty="0"/>
        </a:p>
      </dsp:txBody>
      <dsp:txXfrm>
        <a:off x="4004403" y="2983659"/>
        <a:ext cx="152269" cy="152680"/>
      </dsp:txXfrm>
    </dsp:sp>
    <dsp:sp modelId="{7438168E-3BEE-8149-BC09-B218D8AC2060}">
      <dsp:nvSpPr>
        <dsp:cNvPr id="0" name=""/>
        <dsp:cNvSpPr/>
      </dsp:nvSpPr>
      <dsp:spPr>
        <a:xfrm>
          <a:off x="4312226" y="2665602"/>
          <a:ext cx="1026075" cy="788795"/>
        </a:xfrm>
        <a:prstGeom prst="roundRect">
          <a:avLst>
            <a:gd name="adj" fmla="val 10000"/>
          </a:avLst>
        </a:pr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noProof="0" dirty="0"/>
            <a:t>Computar pesos das orientações nas células</a:t>
          </a:r>
        </a:p>
      </dsp:txBody>
      <dsp:txXfrm>
        <a:off x="4335329" y="2688705"/>
        <a:ext cx="979869" cy="742589"/>
      </dsp:txXfrm>
    </dsp:sp>
    <dsp:sp modelId="{5BCFDBCE-5C38-7641-B817-012681DC4637}">
      <dsp:nvSpPr>
        <dsp:cNvPr id="0" name=""/>
        <dsp:cNvSpPr/>
      </dsp:nvSpPr>
      <dsp:spPr>
        <a:xfrm>
          <a:off x="5440909" y="2932766"/>
          <a:ext cx="217527" cy="25446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000" kern="1200" noProof="0" dirty="0"/>
        </a:p>
      </dsp:txBody>
      <dsp:txXfrm>
        <a:off x="5440909" y="2983659"/>
        <a:ext cx="152269" cy="152680"/>
      </dsp:txXfrm>
    </dsp:sp>
    <dsp:sp modelId="{2DF19493-98FE-0941-BEAF-2510CC9580F8}">
      <dsp:nvSpPr>
        <dsp:cNvPr id="0" name=""/>
        <dsp:cNvSpPr/>
      </dsp:nvSpPr>
      <dsp:spPr>
        <a:xfrm>
          <a:off x="5748731" y="2665602"/>
          <a:ext cx="1026075" cy="788795"/>
        </a:xfrm>
        <a:prstGeom prst="roundRect">
          <a:avLst>
            <a:gd name="adj" fmla="val 10000"/>
          </a:avLst>
        </a:pr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noProof="0" dirty="0"/>
            <a:t>Normalizar contraste</a:t>
          </a:r>
        </a:p>
      </dsp:txBody>
      <dsp:txXfrm>
        <a:off x="5771834" y="2688705"/>
        <a:ext cx="979869" cy="742589"/>
      </dsp:txXfrm>
    </dsp:sp>
    <dsp:sp modelId="{EC4CB534-AB76-DC4F-9C1A-E3EDBF4F7E75}">
      <dsp:nvSpPr>
        <dsp:cNvPr id="0" name=""/>
        <dsp:cNvSpPr/>
      </dsp:nvSpPr>
      <dsp:spPr>
        <a:xfrm>
          <a:off x="6877414" y="2932766"/>
          <a:ext cx="217527" cy="25446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000" kern="1200" noProof="0" dirty="0"/>
        </a:p>
      </dsp:txBody>
      <dsp:txXfrm>
        <a:off x="6877414" y="2983659"/>
        <a:ext cx="152269" cy="152680"/>
      </dsp:txXfrm>
    </dsp:sp>
    <dsp:sp modelId="{76C15A53-3C70-F247-B85D-2452AA821B59}">
      <dsp:nvSpPr>
        <dsp:cNvPr id="0" name=""/>
        <dsp:cNvSpPr/>
      </dsp:nvSpPr>
      <dsp:spPr>
        <a:xfrm>
          <a:off x="7185237" y="2665602"/>
          <a:ext cx="1026075" cy="788795"/>
        </a:xfrm>
        <a:prstGeom prst="roundRect">
          <a:avLst>
            <a:gd name="adj" fmla="val 10000"/>
          </a:avLst>
        </a:pr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noProof="0" dirty="0"/>
            <a:t>Coletar os atributos HOG</a:t>
          </a:r>
        </a:p>
      </dsp:txBody>
      <dsp:txXfrm>
        <a:off x="7208340" y="2688705"/>
        <a:ext cx="979869" cy="742589"/>
      </dsp:txXfrm>
    </dsp:sp>
    <dsp:sp modelId="{A58EBDD4-5FCF-584D-B02F-F23F7D76C3FF}">
      <dsp:nvSpPr>
        <dsp:cNvPr id="0" name=""/>
        <dsp:cNvSpPr/>
      </dsp:nvSpPr>
      <dsp:spPr>
        <a:xfrm>
          <a:off x="8313920" y="2932766"/>
          <a:ext cx="217527" cy="25446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000" kern="1200" noProof="0" dirty="0"/>
        </a:p>
      </dsp:txBody>
      <dsp:txXfrm>
        <a:off x="8313920" y="2983659"/>
        <a:ext cx="152269" cy="152680"/>
      </dsp:txXfrm>
    </dsp:sp>
    <dsp:sp modelId="{8899AAA2-D191-0C4D-8FC1-23980DCDCFD4}">
      <dsp:nvSpPr>
        <dsp:cNvPr id="0" name=""/>
        <dsp:cNvSpPr/>
      </dsp:nvSpPr>
      <dsp:spPr>
        <a:xfrm>
          <a:off x="8621743" y="2665602"/>
          <a:ext cx="1026075" cy="788795"/>
        </a:xfrm>
        <a:prstGeom prst="roundRect">
          <a:avLst>
            <a:gd name="adj" fmla="val 10000"/>
          </a:avLst>
        </a:pr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noProof="0" dirty="0"/>
            <a:t>Classificador</a:t>
          </a:r>
        </a:p>
      </dsp:txBody>
      <dsp:txXfrm>
        <a:off x="8644846" y="2688705"/>
        <a:ext cx="979869" cy="7425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89E7F8-8363-184B-BAEC-54039AAAB851}" type="datetimeFigureOut">
              <a:rPr lang="en-BR" smtClean="0"/>
              <a:t>23/06/20</a:t>
            </a:fld>
            <a:endParaRPr lang="en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514DF1-B6F0-9A47-AEFE-78E94BEFE2E8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3829399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514DF1-B6F0-9A47-AEFE-78E94BEFE2E8}" type="slidenum">
              <a:rPr lang="en-BR" smtClean="0"/>
              <a:t>5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38603975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514DF1-B6F0-9A47-AEFE-78E94BEFE2E8}" type="slidenum">
              <a:rPr lang="en-BR" smtClean="0"/>
              <a:t>9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12862980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 algn="ctr"/>
            <a:r>
              <a:rPr lang="pt-BR" sz="60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8BA222B9-389C-4C35-8AB5-EBB1F9B85B9D}" type="slidenum">
              <a:rPr lang="pt-BR" sz="1200" b="0" strike="noStrike" spc="-1">
                <a:solidFill>
                  <a:srgbClr val="888888"/>
                </a:solidFill>
                <a:latin typeface="Calibri"/>
                <a:ea typeface="Calibri"/>
              </a:rPr>
              <a:t>‹#›</a:t>
            </a:fld>
            <a:endParaRPr lang="pt-BR" sz="12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 algn="ctr"/>
            <a:r>
              <a:rPr lang="pt-BR" sz="32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5183280" y="987480"/>
            <a:ext cx="6171840" cy="487332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32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32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839880" y="2057400"/>
            <a:ext cx="3931920" cy="381132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6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6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6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6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6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6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6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44" name="PlaceHolder 4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7A51E482-0C1E-4C77-A2CC-28120C16F21B}" type="slidenum">
              <a:rPr lang="pt-BR" sz="1200" b="0" strike="noStrike" spc="-1">
                <a:solidFill>
                  <a:srgbClr val="888888"/>
                </a:solidFill>
                <a:latin typeface="Calibri"/>
                <a:ea typeface="Calibri"/>
              </a:rPr>
              <a:t>‹#›</a:t>
            </a:fld>
            <a:endParaRPr lang="pt-BR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hvilela87/parkinson-prediction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tif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4;p1"/>
          <p:cNvPicPr/>
          <p:nvPr/>
        </p:nvPicPr>
        <p:blipFill>
          <a:blip r:embed="rId2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sp>
        <p:nvSpPr>
          <p:cNvPr id="84" name="CustomShape 1"/>
          <p:cNvSpPr/>
          <p:nvPr/>
        </p:nvSpPr>
        <p:spPr>
          <a:xfrm>
            <a:off x="1355400" y="1657800"/>
            <a:ext cx="9480600" cy="3542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3600" b="1" strike="noStrike" spc="-1" dirty="0">
                <a:solidFill>
                  <a:srgbClr val="4472C4"/>
                </a:solidFill>
                <a:latin typeface="Arial"/>
                <a:ea typeface="Calibri"/>
              </a:rPr>
              <a:t>TP555 </a:t>
            </a:r>
            <a:endParaRPr lang="pt-BR" sz="36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t-BR" sz="3600" b="1" strike="noStrike" spc="-1" dirty="0">
                <a:solidFill>
                  <a:srgbClr val="4472C4"/>
                </a:solidFill>
                <a:latin typeface="Arial"/>
                <a:ea typeface="Calibri"/>
              </a:rPr>
              <a:t>Inteligência Artificial e </a:t>
            </a:r>
            <a:r>
              <a:rPr lang="en-GB" sz="3600" b="1" strike="noStrike" spc="-1" dirty="0">
                <a:solidFill>
                  <a:srgbClr val="4472C4"/>
                </a:solidFill>
                <a:latin typeface="Arial"/>
                <a:ea typeface="Calibri"/>
              </a:rPr>
              <a:t>Machine Learning</a:t>
            </a:r>
            <a:endParaRPr lang="pt-BR" sz="3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3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36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t-BR" sz="1800" strike="noStrike" spc="-1" dirty="0">
                <a:latin typeface="Arial"/>
                <a:ea typeface="Calibri"/>
              </a:rPr>
              <a:t>Prof. Dr. Felipe Augusto Pereira de Figueiredo</a:t>
            </a:r>
            <a:endParaRPr lang="pt-BR" sz="180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t-BR" sz="1800" b="1" strike="noStrike" spc="-1" dirty="0">
                <a:latin typeface="Arial"/>
                <a:ea typeface="Calibri"/>
              </a:rPr>
              <a:t>André Ribeiro Cláudio</a:t>
            </a:r>
            <a:r>
              <a:rPr lang="pt-BR" sz="1800" b="1" strike="noStrike" spc="-1" dirty="0">
                <a:solidFill>
                  <a:srgbClr val="4472C4"/>
                </a:solidFill>
                <a:latin typeface="Arial"/>
                <a:ea typeface="Calibri"/>
              </a:rPr>
              <a:t>		</a:t>
            </a:r>
            <a:r>
              <a:rPr lang="pt-BR" sz="1800" b="1" strike="noStrike" spc="-1" dirty="0">
                <a:latin typeface="Arial"/>
                <a:ea typeface="Calibri"/>
              </a:rPr>
              <a:t>Pedro Henrique Vilela</a:t>
            </a:r>
            <a:endParaRPr lang="pt-BR" sz="1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t-BR" sz="1600" b="0" strike="noStrike" spc="-1" dirty="0" err="1">
                <a:latin typeface="Arial"/>
                <a:ea typeface="Calibri"/>
              </a:rPr>
              <a:t>andre.ribeiro@inatel.br</a:t>
            </a:r>
            <a:r>
              <a:rPr lang="pt-BR" sz="1600" b="0" strike="noStrike" spc="-1" dirty="0">
                <a:solidFill>
                  <a:srgbClr val="3C78D8"/>
                </a:solidFill>
                <a:latin typeface="Arial"/>
                <a:ea typeface="Calibri"/>
              </a:rPr>
              <a:t>		</a:t>
            </a:r>
            <a:r>
              <a:rPr lang="pt-BR" sz="1600" strike="noStrike" spc="-1" dirty="0" err="1">
                <a:latin typeface="Arial"/>
                <a:ea typeface="Calibri"/>
              </a:rPr>
              <a:t>pvilela@inatel.br</a:t>
            </a:r>
            <a:endParaRPr lang="pt-BR" sz="160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6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84;p1"/>
          <p:cNvPicPr/>
          <p:nvPr/>
        </p:nvPicPr>
        <p:blipFill>
          <a:blip r:embed="rId2"/>
          <a:stretch/>
        </p:blipFill>
        <p:spPr>
          <a:xfrm>
            <a:off x="0" y="360"/>
            <a:ext cx="12191760" cy="6857640"/>
          </a:xfrm>
          <a:prstGeom prst="rect">
            <a:avLst/>
          </a:prstGeom>
          <a:ln>
            <a:noFill/>
          </a:ln>
        </p:spPr>
      </p:pic>
      <p:sp>
        <p:nvSpPr>
          <p:cNvPr id="137" name="CustomShape 1"/>
          <p:cNvSpPr/>
          <p:nvPr/>
        </p:nvSpPr>
        <p:spPr>
          <a:xfrm>
            <a:off x="1056060" y="2889000"/>
            <a:ext cx="10079640" cy="2018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b">
            <a:normAutofit lnSpcReduction="10000"/>
          </a:bodyPr>
          <a:lstStyle/>
          <a:p>
            <a:pPr algn="ctr">
              <a:lnSpc>
                <a:spcPct val="90000"/>
              </a:lnSpc>
            </a:pPr>
            <a:r>
              <a:rPr lang="en-BR" sz="3600" b="1" strike="noStrike" spc="-1" dirty="0">
                <a:solidFill>
                  <a:srgbClr val="006AAF"/>
                </a:solidFill>
                <a:latin typeface="Arial"/>
                <a:ea typeface="Calibri"/>
              </a:rPr>
              <a:t>FIM</a:t>
            </a:r>
          </a:p>
          <a:p>
            <a:pPr algn="ctr">
              <a:lnSpc>
                <a:spcPct val="90000"/>
              </a:lnSpc>
            </a:pPr>
            <a:endParaRPr lang="en-BR" sz="3600" b="1" strike="noStrike" spc="-1" dirty="0">
              <a:solidFill>
                <a:srgbClr val="006AAF"/>
              </a:solidFill>
              <a:latin typeface="Arial"/>
              <a:ea typeface="Calibri"/>
            </a:endParaRPr>
          </a:p>
          <a:p>
            <a:pPr algn="ctr">
              <a:lnSpc>
                <a:spcPct val="90000"/>
              </a:lnSpc>
            </a:pPr>
            <a:endParaRPr lang="en-BR" sz="3600" b="1" spc="-1" dirty="0">
              <a:solidFill>
                <a:srgbClr val="006AAF"/>
              </a:solidFill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lang="en-BR" sz="3600" b="1" strike="noStrike" spc="-1" dirty="0">
                <a:solidFill>
                  <a:srgbClr val="006AAF"/>
                </a:solidFill>
                <a:latin typeface="Arial"/>
              </a:rPr>
              <a:t>Obrigado!</a:t>
            </a:r>
            <a:endParaRPr lang="pt-BR" sz="36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90;p4"/>
          <p:cNvPicPr/>
          <p:nvPr/>
        </p:nvPicPr>
        <p:blipFill>
          <a:blip r:embed="rId2"/>
          <a:stretch/>
        </p:blipFill>
        <p:spPr>
          <a:xfrm>
            <a:off x="0" y="360"/>
            <a:ext cx="12191760" cy="6857640"/>
          </a:xfrm>
          <a:prstGeom prst="rect">
            <a:avLst/>
          </a:prstGeom>
          <a:ln>
            <a:noFill/>
          </a:ln>
        </p:spPr>
      </p:pic>
      <p:sp>
        <p:nvSpPr>
          <p:cNvPr id="86" name="CustomShape 1"/>
          <p:cNvSpPr/>
          <p:nvPr/>
        </p:nvSpPr>
        <p:spPr>
          <a:xfrm>
            <a:off x="695880" y="540000"/>
            <a:ext cx="10799640" cy="71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BR" sz="3600" b="1" strike="noStrike" spc="-1" dirty="0">
                <a:solidFill>
                  <a:srgbClr val="4472C4"/>
                </a:solidFill>
                <a:latin typeface="Arial"/>
                <a:ea typeface="Calibri"/>
              </a:rPr>
              <a:t>Projeto</a:t>
            </a:r>
            <a:endParaRPr lang="pt-BR" sz="3600" b="0" strike="noStrike" spc="-1" dirty="0"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696240" y="1630800"/>
            <a:ext cx="10799640" cy="395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rmAutofit/>
          </a:bodyPr>
          <a:lstStyle/>
          <a:p>
            <a:pPr marL="457200" algn="ctr">
              <a:lnSpc>
                <a:spcPct val="90000"/>
              </a:lnSpc>
              <a:spcBef>
                <a:spcPts val="1001"/>
              </a:spcBef>
            </a:pPr>
            <a:endParaRPr lang="en-GB" sz="2000" spc="-1" dirty="0">
              <a:solidFill>
                <a:srgbClr val="000000"/>
              </a:solidFill>
              <a:latin typeface="Arial"/>
            </a:endParaRPr>
          </a:p>
          <a:p>
            <a:pPr marL="457200" algn="ctr">
              <a:lnSpc>
                <a:spcPct val="90000"/>
              </a:lnSpc>
              <a:spcBef>
                <a:spcPts val="1001"/>
              </a:spcBef>
            </a:pPr>
            <a:r>
              <a:rPr lang="pt-BR" sz="2800" b="1" spc="-1" dirty="0">
                <a:solidFill>
                  <a:schemeClr val="accent5"/>
                </a:solidFill>
                <a:latin typeface="Arial"/>
              </a:rPr>
              <a:t>Sistema para detecção de pacientes com doença de Parkinson através de análise de imagem utilizando ferramentas de </a:t>
            </a:r>
            <a:r>
              <a:rPr lang="en-GB" sz="2800" b="1" spc="-1" dirty="0">
                <a:solidFill>
                  <a:schemeClr val="accent5"/>
                </a:solidFill>
                <a:latin typeface="Arial"/>
              </a:rPr>
              <a:t>machine learning </a:t>
            </a:r>
          </a:p>
          <a:p>
            <a:pPr marL="457200" algn="just">
              <a:lnSpc>
                <a:spcPct val="90000"/>
              </a:lnSpc>
              <a:spcBef>
                <a:spcPts val="1001"/>
              </a:spcBef>
            </a:pPr>
            <a:endParaRPr lang="en-GB" sz="2000" spc="-1" dirty="0">
              <a:solidFill>
                <a:srgbClr val="000000"/>
              </a:solidFill>
              <a:latin typeface="Arial"/>
            </a:endParaRPr>
          </a:p>
          <a:p>
            <a:pPr marL="457200" algn="just">
              <a:lnSpc>
                <a:spcPct val="90000"/>
              </a:lnSpc>
              <a:spcBef>
                <a:spcPts val="1001"/>
              </a:spcBef>
            </a:pPr>
            <a:r>
              <a:rPr lang="pt-BR" sz="1400" spc="-1" dirty="0">
                <a:solidFill>
                  <a:srgbClr val="000000"/>
                </a:solidFill>
                <a:latin typeface="Arial"/>
              </a:rPr>
              <a:t>Link para repositório:</a:t>
            </a:r>
          </a:p>
          <a:p>
            <a:pPr marL="457200" algn="just">
              <a:lnSpc>
                <a:spcPct val="90000"/>
              </a:lnSpc>
              <a:spcBef>
                <a:spcPts val="1001"/>
              </a:spcBef>
            </a:pPr>
            <a:r>
              <a:rPr lang="en-GB" sz="1400" spc="-1" dirty="0">
                <a:solidFill>
                  <a:srgbClr val="000000"/>
                </a:solidFill>
                <a:hlinkClick r:id="rId3"/>
              </a:rPr>
              <a:t>https://github.com/phvilela87/parkinson-prediction</a:t>
            </a:r>
            <a:endParaRPr lang="en-GB" sz="1400" spc="-1" dirty="0">
              <a:solidFill>
                <a:srgbClr val="000000"/>
              </a:solidFill>
            </a:endParaRPr>
          </a:p>
          <a:p>
            <a:pPr marL="457200" algn="just">
              <a:lnSpc>
                <a:spcPct val="90000"/>
              </a:lnSpc>
              <a:spcBef>
                <a:spcPts val="1001"/>
              </a:spcBef>
            </a:pPr>
            <a:endParaRPr lang="en-GB" sz="2000" spc="-1" dirty="0">
              <a:solidFill>
                <a:srgbClr val="000000"/>
              </a:solidFill>
              <a:latin typeface="Arial"/>
            </a:endParaRPr>
          </a:p>
          <a:p>
            <a:pPr marL="742950" indent="-285750" algn="just">
              <a:lnSpc>
                <a:spcPct val="90000"/>
              </a:lnSpc>
              <a:spcBef>
                <a:spcPts val="1001"/>
              </a:spcBef>
              <a:buFont typeface="Wingdings" pitchFamily="2" charset="2"/>
              <a:buChar char="Ø"/>
            </a:pPr>
            <a:r>
              <a:rPr lang="en-GB" sz="1200" dirty="0">
                <a:solidFill>
                  <a:srgbClr val="222222"/>
                </a:solidFill>
                <a:latin typeface="Arial" panose="020B0604020202020204" pitchFamily="34" charset="0"/>
              </a:rPr>
              <a:t>FOLADOR, João Paulo et al. Classification of Handwritten Drawings of People with Parkinson’s Disease by Using Histograms of Oriented Gradients and the Random Forest Classifier. In: </a:t>
            </a:r>
            <a:r>
              <a:rPr lang="en-GB" sz="1200" b="1" dirty="0">
                <a:solidFill>
                  <a:srgbClr val="222222"/>
                </a:solidFill>
                <a:latin typeface="Arial" panose="020B0604020202020204" pitchFamily="34" charset="0"/>
              </a:rPr>
              <a:t>Latin American Conference on Biomedical Engineering</a:t>
            </a:r>
            <a:r>
              <a:rPr lang="en-GB" sz="1200" dirty="0">
                <a:solidFill>
                  <a:srgbClr val="222222"/>
                </a:solidFill>
                <a:latin typeface="Arial" panose="020B0604020202020204" pitchFamily="34" charset="0"/>
              </a:rPr>
              <a:t>. Springer, Cham, 2019. p. 334-343.</a:t>
            </a:r>
            <a:endParaRPr lang="pt-BR" sz="1200" b="0" strike="noStrike" spc="-1" dirty="0">
              <a:latin typeface="Arial"/>
            </a:endParaRPr>
          </a:p>
          <a:p>
            <a:pPr marL="457200" indent="-406080">
              <a:lnSpc>
                <a:spcPct val="90000"/>
              </a:lnSpc>
              <a:spcBef>
                <a:spcPts val="1001"/>
              </a:spcBef>
            </a:pPr>
            <a:endParaRPr lang="pt-BR" sz="20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90;p4"/>
          <p:cNvPicPr/>
          <p:nvPr/>
        </p:nvPicPr>
        <p:blipFill>
          <a:blip r:embed="rId2"/>
          <a:stretch/>
        </p:blipFill>
        <p:spPr>
          <a:xfrm>
            <a:off x="0" y="360"/>
            <a:ext cx="12191760" cy="6857640"/>
          </a:xfrm>
          <a:prstGeom prst="rect">
            <a:avLst/>
          </a:prstGeom>
          <a:ln>
            <a:noFill/>
          </a:ln>
        </p:spPr>
      </p:pic>
      <p:sp>
        <p:nvSpPr>
          <p:cNvPr id="89" name="CustomShape 1"/>
          <p:cNvSpPr/>
          <p:nvPr/>
        </p:nvSpPr>
        <p:spPr>
          <a:xfrm>
            <a:off x="695880" y="540000"/>
            <a:ext cx="10799640" cy="71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BR" sz="3600" b="1" strike="noStrike" spc="-1" dirty="0">
                <a:solidFill>
                  <a:srgbClr val="4472C4"/>
                </a:solidFill>
                <a:latin typeface="Arial"/>
                <a:ea typeface="Calibri"/>
              </a:rPr>
              <a:t>Motivação</a:t>
            </a:r>
            <a:endParaRPr lang="pt-BR" sz="3600" b="0" strike="noStrike" spc="-1" dirty="0"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720000" y="1620000"/>
            <a:ext cx="10775520" cy="395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rmAutofit/>
          </a:bodyPr>
          <a:lstStyle/>
          <a:p>
            <a:pPr marL="800100" indent="-342900" algn="just">
              <a:lnSpc>
                <a:spcPct val="90000"/>
              </a:lnSpc>
              <a:spcBef>
                <a:spcPts val="1001"/>
              </a:spcBef>
              <a:buFont typeface="Arial" panose="020B0604020202020204" pitchFamily="34" charset="0"/>
              <a:buChar char="•"/>
            </a:pPr>
            <a:endParaRPr lang="pt-BR" sz="2000" b="0" strike="noStrike" spc="-1" dirty="0">
              <a:solidFill>
                <a:srgbClr val="000000"/>
              </a:solidFill>
              <a:latin typeface="Arial"/>
              <a:ea typeface="Calibri"/>
            </a:endParaRPr>
          </a:p>
          <a:p>
            <a:pPr marL="800100" indent="-342900" algn="just">
              <a:lnSpc>
                <a:spcPct val="90000"/>
              </a:lnSpc>
              <a:spcBef>
                <a:spcPts val="1001"/>
              </a:spcBef>
              <a:buFont typeface="Arial" panose="020B0604020202020204" pitchFamily="34" charset="0"/>
              <a:buChar char="•"/>
            </a:pPr>
            <a:r>
              <a:rPr lang="pt-BR" sz="2000" b="0" strike="noStrike" spc="-1" dirty="0">
                <a:solidFill>
                  <a:srgbClr val="000000"/>
                </a:solidFill>
                <a:latin typeface="Arial"/>
                <a:ea typeface="Calibri"/>
              </a:rPr>
              <a:t>A doença de Parkinson é uma condição degenerativa do sistema nervoso central que afeta 1% da população mundial </a:t>
            </a:r>
            <a:r>
              <a:rPr lang="pt-BR" sz="2000" spc="-1" dirty="0">
                <a:solidFill>
                  <a:srgbClr val="000000"/>
                </a:solidFill>
                <a:latin typeface="Arial"/>
                <a:ea typeface="Calibri"/>
              </a:rPr>
              <a:t>acima de 60 anos</a:t>
            </a:r>
            <a:endParaRPr lang="pt-BR" sz="2000" spc="-1" dirty="0">
              <a:latin typeface="Arial"/>
            </a:endParaRPr>
          </a:p>
          <a:p>
            <a:pPr marL="800100" indent="-342900" algn="just">
              <a:lnSpc>
                <a:spcPct val="90000"/>
              </a:lnSpc>
              <a:spcBef>
                <a:spcPts val="1001"/>
              </a:spcBef>
              <a:buFont typeface="Arial" panose="020B0604020202020204" pitchFamily="34" charset="0"/>
              <a:buChar char="•"/>
            </a:pPr>
            <a:endParaRPr lang="pt-BR" sz="2000" b="0" strike="noStrike" spc="-1" dirty="0">
              <a:solidFill>
                <a:srgbClr val="000000"/>
              </a:solidFill>
              <a:latin typeface="Arial"/>
              <a:ea typeface="Calibri"/>
            </a:endParaRPr>
          </a:p>
          <a:p>
            <a:pPr marL="800100" indent="-342900" algn="just">
              <a:lnSpc>
                <a:spcPct val="90000"/>
              </a:lnSpc>
              <a:spcBef>
                <a:spcPts val="1001"/>
              </a:spcBef>
              <a:buFont typeface="Arial" panose="020B0604020202020204" pitchFamily="34" charset="0"/>
              <a:buChar char="•"/>
            </a:pPr>
            <a:r>
              <a:rPr lang="pt-BR" sz="2000" b="0" strike="noStrike" spc="-1" dirty="0">
                <a:solidFill>
                  <a:srgbClr val="000000"/>
                </a:solidFill>
                <a:latin typeface="Arial"/>
                <a:ea typeface="Calibri"/>
              </a:rPr>
              <a:t>A doença é progressiva e é </a:t>
            </a:r>
            <a:r>
              <a:rPr lang="pt-BR" sz="2000" spc="-1" dirty="0">
                <a:solidFill>
                  <a:srgbClr val="000000"/>
                </a:solidFill>
                <a:latin typeface="Arial"/>
                <a:ea typeface="Calibri"/>
              </a:rPr>
              <a:t>classificada em 5 estágios, tendo como sintomas mais comuns, os tremores e dificuldades de locomoção</a:t>
            </a:r>
          </a:p>
          <a:p>
            <a:pPr marL="800100" indent="-342900" algn="just">
              <a:lnSpc>
                <a:spcPct val="90000"/>
              </a:lnSpc>
              <a:spcBef>
                <a:spcPts val="1001"/>
              </a:spcBef>
              <a:buFont typeface="Arial" panose="020B0604020202020204" pitchFamily="34" charset="0"/>
              <a:buChar char="•"/>
            </a:pPr>
            <a:endParaRPr lang="pt-BR" sz="2000" b="0" strike="noStrike" spc="-1" dirty="0">
              <a:latin typeface="Arial"/>
            </a:endParaRPr>
          </a:p>
          <a:p>
            <a:pPr marL="800100" indent="-342900" algn="just">
              <a:lnSpc>
                <a:spcPct val="90000"/>
              </a:lnSpc>
              <a:spcBef>
                <a:spcPts val="1001"/>
              </a:spcBef>
              <a:buFont typeface="Arial" panose="020B0604020202020204" pitchFamily="34" charset="0"/>
              <a:buChar char="•"/>
            </a:pPr>
            <a:r>
              <a:rPr lang="pt-BR" sz="2000" b="0" strike="noStrike" spc="-1" dirty="0">
                <a:latin typeface="Arial"/>
              </a:rPr>
              <a:t>Como a doença não tem cura, a detecção precoce junt</a:t>
            </a:r>
            <a:r>
              <a:rPr lang="pt-BR" sz="2000" spc="-1" dirty="0">
                <a:latin typeface="Arial"/>
              </a:rPr>
              <a:t>o com a medicação apropriada, pode melhorar significativamente os sintomas e a qualidade de vida dos pacientes</a:t>
            </a:r>
            <a:endParaRPr lang="pt-BR" sz="20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90;p4">
            <a:extLst>
              <a:ext uri="{FF2B5EF4-FFF2-40B4-BE49-F238E27FC236}">
                <a16:creationId xmlns:a16="http://schemas.microsoft.com/office/drawing/2014/main" id="{7FEEE139-3E8C-D94A-B324-6B6178C8DE19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0" y="360"/>
            <a:ext cx="12191760" cy="6857640"/>
          </a:xfrm>
          <a:prstGeom prst="rect">
            <a:avLst/>
          </a:prstGeom>
          <a:ln>
            <a:noFill/>
          </a:ln>
        </p:spPr>
      </p:pic>
      <p:sp>
        <p:nvSpPr>
          <p:cNvPr id="128" name="TextShape 1"/>
          <p:cNvSpPr txBox="1"/>
          <p:nvPr/>
        </p:nvSpPr>
        <p:spPr>
          <a:xfrm>
            <a:off x="1242000" y="1898009"/>
            <a:ext cx="4853520" cy="38113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457200" indent="-228240">
              <a:lnSpc>
                <a:spcPct val="90000"/>
              </a:lnSpc>
              <a:spcBef>
                <a:spcPts val="1001"/>
              </a:spcBef>
            </a:pPr>
            <a:r>
              <a:rPr lang="en-GB" sz="1800" b="0" strike="noStrike" spc="-1" dirty="0">
                <a:solidFill>
                  <a:srgbClr val="000000"/>
                </a:solidFill>
                <a:latin typeface="Arial"/>
                <a:ea typeface="Calibri"/>
              </a:rPr>
              <a:t>Composed by 204 images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457200" indent="-228240">
              <a:lnSpc>
                <a:spcPct val="90000"/>
              </a:lnSpc>
              <a:spcBef>
                <a:spcPts val="1001"/>
              </a:spcBef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28600">
              <a:lnSpc>
                <a:spcPct val="90000"/>
              </a:lnSpc>
              <a:spcBef>
                <a:spcPts val="1001"/>
              </a:spcBef>
            </a:pPr>
            <a:r>
              <a:rPr lang="en-GB" sz="1600" b="1" strike="noStrike" spc="-1" dirty="0">
                <a:solidFill>
                  <a:srgbClr val="000000"/>
                </a:solidFill>
                <a:latin typeface="Arial"/>
                <a:ea typeface="Calibri"/>
              </a:rPr>
              <a:t>Spiral</a:t>
            </a:r>
            <a:r>
              <a:rPr lang="en-GB" sz="1600" b="0" strike="noStrike" spc="-1" dirty="0">
                <a:solidFill>
                  <a:srgbClr val="000000"/>
                </a:solidFill>
                <a:latin typeface="Arial"/>
                <a:ea typeface="Calibri"/>
              </a:rPr>
              <a:t>: 102 images</a:t>
            </a:r>
            <a:endParaRPr lang="pt-BR" sz="1600" b="0" strike="noStrike" spc="-1" dirty="0">
              <a:solidFill>
                <a:srgbClr val="000000"/>
              </a:solidFill>
              <a:latin typeface="Arial"/>
            </a:endParaRPr>
          </a:p>
          <a:p>
            <a:pPr marL="514440" indent="-2854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GB" sz="1600" b="0" strike="noStrike" spc="-1" dirty="0">
                <a:solidFill>
                  <a:srgbClr val="000000"/>
                </a:solidFill>
                <a:latin typeface="Arial"/>
                <a:ea typeface="Calibri"/>
              </a:rPr>
              <a:t>72 training</a:t>
            </a:r>
            <a:endParaRPr lang="pt-BR" sz="1600" b="0" strike="noStrike" spc="-1" dirty="0">
              <a:solidFill>
                <a:srgbClr val="000000"/>
              </a:solidFill>
              <a:latin typeface="Arial"/>
            </a:endParaRPr>
          </a:p>
          <a:p>
            <a:pPr marL="514440" indent="-2854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GB" sz="1600" b="0" strike="noStrike" spc="-1" dirty="0">
                <a:solidFill>
                  <a:srgbClr val="000000"/>
                </a:solidFill>
                <a:latin typeface="Arial"/>
                <a:ea typeface="Calibri"/>
              </a:rPr>
              <a:t>30 testing</a:t>
            </a:r>
            <a:endParaRPr lang="pt-BR" sz="1600" b="0" strike="noStrike" spc="-1" dirty="0">
              <a:solidFill>
                <a:srgbClr val="000000"/>
              </a:solidFill>
              <a:latin typeface="Arial"/>
            </a:endParaRPr>
          </a:p>
          <a:p>
            <a:pPr marL="228600">
              <a:lnSpc>
                <a:spcPct val="90000"/>
              </a:lnSpc>
              <a:spcBef>
                <a:spcPts val="1001"/>
              </a:spcBef>
            </a:pPr>
            <a:endParaRPr lang="pt-BR" sz="1600" b="0" strike="noStrike" spc="-1" dirty="0">
              <a:solidFill>
                <a:srgbClr val="000000"/>
              </a:solidFill>
              <a:latin typeface="Arial"/>
            </a:endParaRPr>
          </a:p>
          <a:p>
            <a:pPr marL="228600">
              <a:lnSpc>
                <a:spcPct val="90000"/>
              </a:lnSpc>
              <a:spcBef>
                <a:spcPts val="1001"/>
              </a:spcBef>
            </a:pPr>
            <a:r>
              <a:rPr lang="en-GB" sz="1600" b="1" strike="noStrike" spc="-1" dirty="0">
                <a:solidFill>
                  <a:srgbClr val="000000"/>
                </a:solidFill>
                <a:latin typeface="Arial"/>
                <a:ea typeface="Calibri"/>
              </a:rPr>
              <a:t>Wave</a:t>
            </a:r>
            <a:r>
              <a:rPr lang="en-GB" sz="1600" b="0" strike="noStrike" spc="-1" dirty="0">
                <a:solidFill>
                  <a:srgbClr val="000000"/>
                </a:solidFill>
                <a:latin typeface="Arial"/>
                <a:ea typeface="Calibri"/>
              </a:rPr>
              <a:t>: 102 images</a:t>
            </a:r>
            <a:endParaRPr lang="pt-BR" sz="1600" b="0" strike="noStrike" spc="-1" dirty="0">
              <a:solidFill>
                <a:srgbClr val="000000"/>
              </a:solidFill>
              <a:latin typeface="Arial"/>
            </a:endParaRPr>
          </a:p>
          <a:p>
            <a:pPr marL="514440" indent="-2854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GB" sz="1600" b="0" strike="noStrike" spc="-1" dirty="0">
                <a:solidFill>
                  <a:srgbClr val="000000"/>
                </a:solidFill>
                <a:latin typeface="Arial"/>
                <a:ea typeface="Calibri"/>
              </a:rPr>
              <a:t>72 training</a:t>
            </a:r>
            <a:endParaRPr lang="pt-BR" sz="1600" b="0" strike="noStrike" spc="-1" dirty="0">
              <a:solidFill>
                <a:srgbClr val="000000"/>
              </a:solidFill>
              <a:latin typeface="Arial"/>
            </a:endParaRPr>
          </a:p>
          <a:p>
            <a:pPr marL="514440" indent="-2854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GB" sz="1600" b="0" strike="noStrike" spc="-1" dirty="0">
                <a:solidFill>
                  <a:srgbClr val="000000"/>
                </a:solidFill>
                <a:latin typeface="Arial"/>
                <a:ea typeface="Calibri"/>
              </a:rPr>
              <a:t>30 testing</a:t>
            </a:r>
            <a:endParaRPr lang="pt-BR" sz="1600" b="0" strike="noStrike" spc="-1" dirty="0">
              <a:solidFill>
                <a:srgbClr val="000000"/>
              </a:solidFill>
              <a:latin typeface="Arial"/>
            </a:endParaRPr>
          </a:p>
          <a:p>
            <a:pPr marL="457200" indent="-228240">
              <a:lnSpc>
                <a:spcPct val="90000"/>
              </a:lnSpc>
              <a:spcBef>
                <a:spcPts val="1001"/>
              </a:spcBef>
            </a:pPr>
            <a:endParaRPr lang="pt-BR" sz="1600" b="0" strike="noStrike" spc="-1" dirty="0">
              <a:solidFill>
                <a:srgbClr val="000000"/>
              </a:solidFill>
              <a:latin typeface="Arial"/>
            </a:endParaRPr>
          </a:p>
          <a:p>
            <a:pPr marL="457200" indent="-228240">
              <a:lnSpc>
                <a:spcPct val="90000"/>
              </a:lnSpc>
              <a:spcBef>
                <a:spcPts val="1001"/>
              </a:spcBef>
            </a:pPr>
            <a:endParaRPr lang="pt-BR" sz="1600" b="0" strike="noStrike" spc="-1" dirty="0">
              <a:solidFill>
                <a:srgbClr val="000000"/>
              </a:solidFill>
              <a:latin typeface="Arial"/>
            </a:endParaRPr>
          </a:p>
          <a:p>
            <a:pPr marL="457200" indent="-228240">
              <a:lnSpc>
                <a:spcPct val="90000"/>
              </a:lnSpc>
              <a:spcBef>
                <a:spcPts val="1001"/>
              </a:spcBef>
            </a:pPr>
            <a:endParaRPr lang="pt-BR" sz="1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CustomShape 2"/>
          <p:cNvSpPr/>
          <p:nvPr/>
        </p:nvSpPr>
        <p:spPr>
          <a:xfrm>
            <a:off x="695880" y="540000"/>
            <a:ext cx="10799640" cy="71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BR" sz="3600" b="1" strike="noStrike" spc="-1" dirty="0">
                <a:solidFill>
                  <a:srgbClr val="4472C4"/>
                </a:solidFill>
                <a:latin typeface="Arial"/>
                <a:ea typeface="Calibri"/>
              </a:rPr>
              <a:t>Dataset</a:t>
            </a:r>
            <a:endParaRPr lang="pt-BR" sz="3600" b="0" strike="noStrike" spc="-1" dirty="0">
              <a:latin typeface="Arial"/>
            </a:endParaRPr>
          </a:p>
        </p:txBody>
      </p:sp>
      <p:pic>
        <p:nvPicPr>
          <p:cNvPr id="130" name="Picture 3"/>
          <p:cNvPicPr/>
          <p:nvPr/>
        </p:nvPicPr>
        <p:blipFill>
          <a:blip r:embed="rId3"/>
          <a:stretch/>
        </p:blipFill>
        <p:spPr>
          <a:xfrm>
            <a:off x="5435640" y="2003849"/>
            <a:ext cx="6067080" cy="3599640"/>
          </a:xfrm>
          <a:prstGeom prst="rect">
            <a:avLst/>
          </a:prstGeom>
          <a:ln>
            <a:noFill/>
          </a:ln>
        </p:spPr>
      </p:pic>
      <p:sp>
        <p:nvSpPr>
          <p:cNvPr id="131" name="Line 3"/>
          <p:cNvSpPr/>
          <p:nvPr/>
        </p:nvSpPr>
        <p:spPr>
          <a:xfrm>
            <a:off x="5016240" y="1915289"/>
            <a:ext cx="12600" cy="3794040"/>
          </a:xfrm>
          <a:prstGeom prst="line">
            <a:avLst/>
          </a:prstGeom>
          <a:ln w="57240">
            <a:solidFill>
              <a:schemeClr val="accent5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" name="CustomShape 4"/>
          <p:cNvSpPr/>
          <p:nvPr/>
        </p:nvSpPr>
        <p:spPr>
          <a:xfrm>
            <a:off x="8656560" y="5869080"/>
            <a:ext cx="2825280" cy="24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000" b="0" strike="noStrike" spc="-1">
                <a:solidFill>
                  <a:srgbClr val="000000"/>
                </a:solidFill>
                <a:latin typeface="Arial"/>
                <a:ea typeface="Arial"/>
              </a:rPr>
              <a:t>Ref:  NIATS of Federal University of </a:t>
            </a:r>
            <a:r>
              <a:rPr lang="pt-BR" sz="1000" b="0" strike="noStrike" spc="-1">
                <a:solidFill>
                  <a:srgbClr val="000000"/>
                </a:solidFill>
                <a:latin typeface="Arial"/>
                <a:ea typeface="Arial"/>
              </a:rPr>
              <a:t>Uberlândia</a:t>
            </a:r>
            <a:endParaRPr lang="pt-BR" sz="1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0;p4_0"/>
          <p:cNvPicPr/>
          <p:nvPr/>
        </p:nvPicPr>
        <p:blipFill>
          <a:blip r:embed="rId3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sp>
        <p:nvSpPr>
          <p:cNvPr id="95" name="CustomShape 1"/>
          <p:cNvSpPr/>
          <p:nvPr/>
        </p:nvSpPr>
        <p:spPr>
          <a:xfrm>
            <a:off x="697680" y="1997640"/>
            <a:ext cx="2918160" cy="28620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1600" b="1" strike="noStrike" spc="-1" dirty="0">
                <a:solidFill>
                  <a:srgbClr val="4472C4"/>
                </a:solidFill>
                <a:latin typeface="Arial"/>
                <a:ea typeface="Arial"/>
              </a:rPr>
              <a:t>Image Processing</a:t>
            </a:r>
            <a:endParaRPr lang="pt-BR" sz="1600" b="0" strike="noStrike" spc="-1" dirty="0">
              <a:latin typeface="Arial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4636800" y="1997640"/>
            <a:ext cx="2918520" cy="286236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1600" b="1" strike="noStrike" spc="-1">
                <a:solidFill>
                  <a:srgbClr val="4472C4"/>
                </a:solidFill>
                <a:latin typeface="Arial"/>
                <a:ea typeface="Arial"/>
              </a:rPr>
              <a:t>Machine Learning</a:t>
            </a:r>
            <a:endParaRPr lang="pt-BR" sz="1600" b="0" strike="noStrike" spc="-1">
              <a:latin typeface="Arial"/>
            </a:endParaRPr>
          </a:p>
        </p:txBody>
      </p:sp>
      <p:sp>
        <p:nvSpPr>
          <p:cNvPr id="97" name="CustomShape 3"/>
          <p:cNvSpPr/>
          <p:nvPr/>
        </p:nvSpPr>
        <p:spPr>
          <a:xfrm>
            <a:off x="8575560" y="1997640"/>
            <a:ext cx="2918520" cy="286236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1600" b="1" spc="-1" dirty="0">
                <a:solidFill>
                  <a:srgbClr val="4472C4"/>
                </a:solidFill>
                <a:latin typeface="Arial"/>
                <a:ea typeface="Arial"/>
              </a:rPr>
              <a:t>Data</a:t>
            </a:r>
            <a:r>
              <a:rPr lang="en-GB" sz="1600" b="1" strike="noStrike" spc="-1" dirty="0">
                <a:solidFill>
                  <a:srgbClr val="4472C4"/>
                </a:solidFill>
                <a:latin typeface="Arial"/>
                <a:ea typeface="Arial"/>
              </a:rPr>
              <a:t> Presentation</a:t>
            </a:r>
            <a:endParaRPr lang="pt-BR" sz="1600" b="0" strike="noStrike" spc="-1" dirty="0">
              <a:latin typeface="Arial"/>
            </a:endParaRPr>
          </a:p>
        </p:txBody>
      </p:sp>
      <p:sp>
        <p:nvSpPr>
          <p:cNvPr id="103" name="CustomShape 9"/>
          <p:cNvSpPr/>
          <p:nvPr/>
        </p:nvSpPr>
        <p:spPr>
          <a:xfrm>
            <a:off x="3616200" y="3429000"/>
            <a:ext cx="101988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chemeClr val="dk2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4" name="CustomShape 10"/>
          <p:cNvSpPr/>
          <p:nvPr/>
        </p:nvSpPr>
        <p:spPr>
          <a:xfrm>
            <a:off x="7555320" y="3429000"/>
            <a:ext cx="101988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chemeClr val="dk2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2" name="CustomShape 18"/>
          <p:cNvSpPr/>
          <p:nvPr/>
        </p:nvSpPr>
        <p:spPr>
          <a:xfrm>
            <a:off x="694800" y="540000"/>
            <a:ext cx="10799640" cy="71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pt-BR" sz="3600" b="1" strike="noStrike" spc="-1" dirty="0">
                <a:solidFill>
                  <a:srgbClr val="4472C4"/>
                </a:solidFill>
                <a:latin typeface="Arial"/>
                <a:ea typeface="Calibri"/>
              </a:rPr>
              <a:t>Diagrama de Conexões</a:t>
            </a:r>
            <a:endParaRPr lang="pt-BR" sz="3600" b="0" strike="noStrike" spc="-1" dirty="0">
              <a:latin typeface="Arial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A464274-897E-B54D-8627-241493FBF5E3}"/>
              </a:ext>
            </a:extLst>
          </p:cNvPr>
          <p:cNvSpPr/>
          <p:nvPr/>
        </p:nvSpPr>
        <p:spPr>
          <a:xfrm>
            <a:off x="959801" y="2734809"/>
            <a:ext cx="1080000" cy="720000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BR" sz="1200" dirty="0">
                <a:solidFill>
                  <a:schemeClr val="tx1"/>
                </a:solidFill>
              </a:rPr>
              <a:t>Convert</a:t>
            </a:r>
          </a:p>
          <a:p>
            <a:pPr algn="ctr"/>
            <a:r>
              <a:rPr lang="en-BR" sz="1200" dirty="0">
                <a:solidFill>
                  <a:schemeClr val="tx1"/>
                </a:solidFill>
              </a:rPr>
              <a:t>Colour</a:t>
            </a:r>
            <a:endParaRPr lang="en-BR" sz="1600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8772F64-329B-2745-B7DB-021B10FE60AD}"/>
              </a:ext>
            </a:extLst>
          </p:cNvPr>
          <p:cNvSpPr/>
          <p:nvPr/>
        </p:nvSpPr>
        <p:spPr>
          <a:xfrm>
            <a:off x="2287820" y="2734809"/>
            <a:ext cx="1080000" cy="720000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BR" sz="1200" dirty="0">
                <a:solidFill>
                  <a:schemeClr val="tx1"/>
                </a:solidFill>
              </a:rPr>
              <a:t>Resize</a:t>
            </a:r>
            <a:endParaRPr lang="en-BR" dirty="0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B79446E-921D-7245-81C7-9F81FA89CC75}"/>
              </a:ext>
            </a:extLst>
          </p:cNvPr>
          <p:cNvSpPr/>
          <p:nvPr/>
        </p:nvSpPr>
        <p:spPr>
          <a:xfrm>
            <a:off x="2285099" y="3642480"/>
            <a:ext cx="1080000" cy="720000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BR" sz="1200" dirty="0">
                <a:solidFill>
                  <a:schemeClr val="tx1"/>
                </a:solidFill>
              </a:rPr>
              <a:t>HOG</a:t>
            </a:r>
            <a:endParaRPr lang="en-BR" dirty="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3C1D6AD-4906-7349-AD36-1DDF3D9E676A}"/>
              </a:ext>
            </a:extLst>
          </p:cNvPr>
          <p:cNvSpPr/>
          <p:nvPr/>
        </p:nvSpPr>
        <p:spPr>
          <a:xfrm>
            <a:off x="954358" y="3639348"/>
            <a:ext cx="1080000" cy="720000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BR" sz="1200" dirty="0">
                <a:solidFill>
                  <a:schemeClr val="tx1"/>
                </a:solidFill>
              </a:rPr>
              <a:t>Remove background</a:t>
            </a:r>
            <a:endParaRPr lang="en-BR" sz="1600" dirty="0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F168C8A-85BD-BF4D-BBE0-D1EDD1E676EE}"/>
              </a:ext>
            </a:extLst>
          </p:cNvPr>
          <p:cNvSpPr/>
          <p:nvPr/>
        </p:nvSpPr>
        <p:spPr>
          <a:xfrm>
            <a:off x="4878210" y="3068640"/>
            <a:ext cx="1080000" cy="720000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BR" sz="1200" dirty="0">
                <a:solidFill>
                  <a:schemeClr val="tx1"/>
                </a:solidFill>
              </a:rPr>
              <a:t>Random Forest Classifier</a:t>
            </a:r>
            <a:endParaRPr lang="en-BR" dirty="0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CCD6928-CC35-B345-95E4-6F4F89238596}"/>
              </a:ext>
            </a:extLst>
          </p:cNvPr>
          <p:cNvSpPr/>
          <p:nvPr/>
        </p:nvSpPr>
        <p:spPr>
          <a:xfrm>
            <a:off x="6228570" y="3068640"/>
            <a:ext cx="1080000" cy="720000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BR" sz="1200" dirty="0">
                <a:solidFill>
                  <a:schemeClr val="tx1"/>
                </a:solidFill>
              </a:rPr>
              <a:t>Prediction</a:t>
            </a:r>
            <a:endParaRPr lang="en-BR" dirty="0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D7F3075-3369-834D-BB2A-45F38066EC37}"/>
              </a:ext>
            </a:extLst>
          </p:cNvPr>
          <p:cNvSpPr/>
          <p:nvPr/>
        </p:nvSpPr>
        <p:spPr>
          <a:xfrm>
            <a:off x="8824180" y="3068640"/>
            <a:ext cx="1080000" cy="720000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BR" sz="1200" dirty="0">
                <a:solidFill>
                  <a:schemeClr val="tx1"/>
                </a:solidFill>
              </a:rPr>
              <a:t>Labelling</a:t>
            </a:r>
            <a:endParaRPr lang="en-BR" dirty="0">
              <a:solidFill>
                <a:schemeClr val="tx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61409A9-5782-7E4E-8C9C-5B0D02D72140}"/>
              </a:ext>
            </a:extLst>
          </p:cNvPr>
          <p:cNvSpPr/>
          <p:nvPr/>
        </p:nvSpPr>
        <p:spPr>
          <a:xfrm>
            <a:off x="10174540" y="3068640"/>
            <a:ext cx="1080000" cy="720000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BR" sz="1200" dirty="0">
                <a:solidFill>
                  <a:schemeClr val="tx1"/>
                </a:solidFill>
              </a:rPr>
              <a:t>Presentation</a:t>
            </a:r>
            <a:endParaRPr lang="en-BR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90;p4"/>
          <p:cNvPicPr/>
          <p:nvPr/>
        </p:nvPicPr>
        <p:blipFill>
          <a:blip r:embed="rId2"/>
          <a:stretch/>
        </p:blipFill>
        <p:spPr>
          <a:xfrm>
            <a:off x="-278729" y="-183007"/>
            <a:ext cx="12191760" cy="6857640"/>
          </a:xfrm>
          <a:prstGeom prst="rect">
            <a:avLst/>
          </a:prstGeom>
          <a:ln>
            <a:noFill/>
          </a:ln>
        </p:spPr>
      </p:pic>
      <p:sp>
        <p:nvSpPr>
          <p:cNvPr id="117" name="CustomShape 1"/>
          <p:cNvSpPr/>
          <p:nvPr/>
        </p:nvSpPr>
        <p:spPr>
          <a:xfrm>
            <a:off x="695880" y="540000"/>
            <a:ext cx="10799640" cy="71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BR" sz="3600" b="1" spc="-1" dirty="0">
                <a:solidFill>
                  <a:srgbClr val="4472C4"/>
                </a:solidFill>
                <a:latin typeface="Arial"/>
              </a:rPr>
              <a:t>Descritor HOG</a:t>
            </a:r>
            <a:endParaRPr lang="pt-BR" sz="3600" b="0" strike="noStrike" spc="-1" dirty="0">
              <a:latin typeface="Arial"/>
            </a:endParaRPr>
          </a:p>
        </p:txBody>
      </p:sp>
      <p:sp>
        <p:nvSpPr>
          <p:cNvPr id="118" name="CustomShape 2"/>
          <p:cNvSpPr/>
          <p:nvPr/>
        </p:nvSpPr>
        <p:spPr>
          <a:xfrm>
            <a:off x="720000" y="1620000"/>
            <a:ext cx="10799640" cy="395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rmAutofit/>
          </a:bodyPr>
          <a:lstStyle/>
          <a:p>
            <a:pPr marL="457200" indent="-406080">
              <a:lnSpc>
                <a:spcPct val="90000"/>
              </a:lnSpc>
              <a:spcBef>
                <a:spcPts val="1001"/>
              </a:spcBef>
              <a:buFont typeface="Wingdings" pitchFamily="2" charset="2"/>
              <a:buChar char="Ø"/>
            </a:pPr>
            <a:r>
              <a:rPr lang="pt-BR" sz="2000" b="0" strike="noStrike" spc="-1" dirty="0" err="1">
                <a:solidFill>
                  <a:srgbClr val="000000"/>
                </a:solidFill>
                <a:latin typeface="Arial"/>
                <a:ea typeface="Calibri"/>
              </a:rPr>
              <a:t>Histograms</a:t>
            </a:r>
            <a:r>
              <a:rPr lang="pt-BR" sz="2000" b="0" strike="noStrike" spc="-1" dirty="0">
                <a:solidFill>
                  <a:srgbClr val="000000"/>
                </a:solidFill>
                <a:latin typeface="Arial"/>
                <a:ea typeface="Calibri"/>
              </a:rPr>
              <a:t> </a:t>
            </a:r>
            <a:r>
              <a:rPr lang="pt-BR" sz="2000" b="0" strike="noStrike" spc="-1" dirty="0" err="1">
                <a:solidFill>
                  <a:srgbClr val="000000"/>
                </a:solidFill>
                <a:latin typeface="Arial"/>
                <a:ea typeface="Calibri"/>
              </a:rPr>
              <a:t>of</a:t>
            </a:r>
            <a:r>
              <a:rPr lang="pt-BR" sz="2000" b="0" strike="noStrike" spc="-1" dirty="0">
                <a:solidFill>
                  <a:srgbClr val="000000"/>
                </a:solidFill>
                <a:latin typeface="Arial"/>
                <a:ea typeface="Calibri"/>
              </a:rPr>
              <a:t> </a:t>
            </a:r>
            <a:r>
              <a:rPr lang="pt-BR" sz="2000" b="0" strike="noStrike" spc="-1" dirty="0" err="1">
                <a:solidFill>
                  <a:srgbClr val="000000"/>
                </a:solidFill>
                <a:latin typeface="Arial"/>
                <a:ea typeface="Calibri"/>
              </a:rPr>
              <a:t>Oriented</a:t>
            </a:r>
            <a:r>
              <a:rPr lang="pt-BR" sz="2000" b="0" strike="noStrike" spc="-1" dirty="0">
                <a:solidFill>
                  <a:srgbClr val="000000"/>
                </a:solidFill>
                <a:latin typeface="Arial"/>
                <a:ea typeface="Calibri"/>
              </a:rPr>
              <a:t> </a:t>
            </a:r>
            <a:r>
              <a:rPr lang="pt-BR" sz="2000" b="0" strike="noStrike" spc="-1" dirty="0" err="1">
                <a:solidFill>
                  <a:srgbClr val="000000"/>
                </a:solidFill>
                <a:latin typeface="Arial"/>
                <a:ea typeface="Calibri"/>
              </a:rPr>
              <a:t>Gradients</a:t>
            </a:r>
            <a:r>
              <a:rPr lang="pt-BR" sz="2000" b="0" strike="noStrike" spc="-1" dirty="0">
                <a:solidFill>
                  <a:srgbClr val="000000"/>
                </a:solidFill>
                <a:latin typeface="Arial"/>
                <a:ea typeface="Calibri"/>
              </a:rPr>
              <a:t> (Histogramas de Gradientes Orientados)</a:t>
            </a:r>
            <a:endParaRPr lang="pt-BR" sz="2000" spc="-1" dirty="0">
              <a:solidFill>
                <a:srgbClr val="000000"/>
              </a:solidFill>
              <a:latin typeface="Arial"/>
              <a:ea typeface="Calibri"/>
            </a:endParaRPr>
          </a:p>
          <a:p>
            <a:pPr marL="457200" indent="-406080">
              <a:lnSpc>
                <a:spcPct val="90000"/>
              </a:lnSpc>
              <a:spcBef>
                <a:spcPts val="1001"/>
              </a:spcBef>
            </a:pPr>
            <a:endParaRPr lang="pt-BR" sz="2000" b="0" strike="noStrike" spc="-1" dirty="0">
              <a:solidFill>
                <a:srgbClr val="000000"/>
              </a:solidFill>
              <a:latin typeface="Arial"/>
              <a:ea typeface="Calibri"/>
            </a:endParaRPr>
          </a:p>
          <a:p>
            <a:pPr marL="457200" indent="-406080">
              <a:lnSpc>
                <a:spcPct val="90000"/>
              </a:lnSpc>
              <a:spcBef>
                <a:spcPts val="1001"/>
              </a:spcBef>
            </a:pPr>
            <a:r>
              <a:rPr lang="pt-BR" sz="2000" b="0" strike="noStrike" spc="-1" dirty="0">
                <a:solidFill>
                  <a:srgbClr val="000000"/>
                </a:solidFill>
                <a:latin typeface="Arial"/>
                <a:ea typeface="Calibri"/>
              </a:rPr>
              <a:t>Descreve um objeto através da distribuição da intensidade dos gradientes</a:t>
            </a:r>
            <a:endParaRPr lang="pt-BR" sz="2000" spc="-1" dirty="0">
              <a:solidFill>
                <a:srgbClr val="000000"/>
              </a:solidFill>
              <a:latin typeface="Arial"/>
              <a:ea typeface="Calibri"/>
            </a:endParaRPr>
          </a:p>
          <a:p>
            <a:pPr marL="457200" indent="-406080">
              <a:lnSpc>
                <a:spcPct val="90000"/>
              </a:lnSpc>
              <a:spcBef>
                <a:spcPts val="1001"/>
              </a:spcBef>
            </a:pPr>
            <a:endParaRPr lang="pt-BR" sz="2000" b="0" strike="noStrike" spc="-1" dirty="0">
              <a:solidFill>
                <a:srgbClr val="000000"/>
              </a:solidFill>
              <a:latin typeface="Arial"/>
              <a:ea typeface="Calibri"/>
            </a:endParaRPr>
          </a:p>
          <a:p>
            <a:pPr marL="457200" indent="-406080">
              <a:lnSpc>
                <a:spcPct val="90000"/>
              </a:lnSpc>
              <a:spcBef>
                <a:spcPts val="1001"/>
              </a:spcBef>
            </a:pPr>
            <a:endParaRPr lang="pt-BR" sz="2000" b="0" strike="noStrike" spc="-1" dirty="0">
              <a:solidFill>
                <a:srgbClr val="000000"/>
              </a:solidFill>
              <a:latin typeface="Arial"/>
              <a:ea typeface="Calibri"/>
            </a:endParaRPr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0BA72064-CC21-0F4E-ABF1-5FD583E2402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4653016"/>
              </p:ext>
            </p:extLst>
          </p:nvPr>
        </p:nvGraphicFramePr>
        <p:xfrm>
          <a:off x="991887" y="1131137"/>
          <a:ext cx="9650528" cy="612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90;p4"/>
          <p:cNvPicPr/>
          <p:nvPr/>
        </p:nvPicPr>
        <p:blipFill>
          <a:blip r:embed="rId2"/>
          <a:stretch/>
        </p:blipFill>
        <p:spPr>
          <a:xfrm>
            <a:off x="-231089" y="-429293"/>
            <a:ext cx="12191760" cy="6857640"/>
          </a:xfrm>
          <a:prstGeom prst="rect">
            <a:avLst/>
          </a:prstGeom>
          <a:ln>
            <a:noFill/>
          </a:ln>
        </p:spPr>
      </p:pic>
      <p:sp>
        <p:nvSpPr>
          <p:cNvPr id="117" name="CustomShape 1"/>
          <p:cNvSpPr/>
          <p:nvPr/>
        </p:nvSpPr>
        <p:spPr>
          <a:xfrm>
            <a:off x="695880" y="540000"/>
            <a:ext cx="10799640" cy="71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BR" sz="3600" b="1" strike="noStrike" spc="-1" dirty="0">
                <a:solidFill>
                  <a:srgbClr val="4472C4"/>
                </a:solidFill>
                <a:latin typeface="Arial"/>
                <a:ea typeface="Calibri"/>
              </a:rPr>
              <a:t>Descritor HOG</a:t>
            </a:r>
            <a:endParaRPr lang="pt-BR" sz="3600" b="0" strike="noStrike" spc="-1" dirty="0">
              <a:latin typeface="Arial"/>
            </a:endParaRP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0B03B260-5E33-B346-A2D7-1C5F04D366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366" y="2608485"/>
            <a:ext cx="5001702" cy="14400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9B8258D1-2A68-F64E-B224-92945DDE72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929" y="1629000"/>
            <a:ext cx="4812834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0879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90;p4"/>
          <p:cNvPicPr/>
          <p:nvPr/>
        </p:nvPicPr>
        <p:blipFill>
          <a:blip r:embed="rId2"/>
          <a:stretch/>
        </p:blipFill>
        <p:spPr>
          <a:xfrm>
            <a:off x="0" y="0"/>
            <a:ext cx="12191400" cy="6857280"/>
          </a:xfrm>
          <a:prstGeom prst="rect">
            <a:avLst/>
          </a:prstGeom>
          <a:ln>
            <a:noFill/>
          </a:ln>
        </p:spPr>
      </p:pic>
      <p:sp>
        <p:nvSpPr>
          <p:cNvPr id="77" name="CustomShape 1"/>
          <p:cNvSpPr/>
          <p:nvPr/>
        </p:nvSpPr>
        <p:spPr>
          <a:xfrm>
            <a:off x="695880" y="540000"/>
            <a:ext cx="10799280" cy="71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BR" sz="3600" b="1" strike="noStrike" spc="-1" dirty="0">
                <a:solidFill>
                  <a:srgbClr val="4472C4"/>
                </a:solidFill>
                <a:latin typeface="Arial"/>
                <a:ea typeface="Calibri"/>
              </a:rPr>
              <a:t>Classificador Random Forest</a:t>
            </a:r>
            <a:endParaRPr lang="pt-BR" sz="3600" b="0" strike="noStrike" spc="-1" dirty="0"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720000" y="1620000"/>
            <a:ext cx="10799280" cy="395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457200" algn="just">
              <a:lnSpc>
                <a:spcPct val="90000"/>
              </a:lnSpc>
              <a:spcBef>
                <a:spcPts val="1001"/>
              </a:spcBef>
            </a:pPr>
            <a:r>
              <a:rPr lang="pt-BR" sz="2000" b="0" strike="noStrike" spc="-1" dirty="0" err="1">
                <a:solidFill>
                  <a:srgbClr val="000000"/>
                </a:solidFill>
                <a:latin typeface="Arial"/>
                <a:ea typeface="Calibri"/>
              </a:rPr>
              <a:t>Random</a:t>
            </a:r>
            <a:r>
              <a:rPr lang="pt-BR" sz="2000" b="0" strike="noStrike" spc="-1" dirty="0">
                <a:solidFill>
                  <a:srgbClr val="000000"/>
                </a:solidFill>
                <a:latin typeface="Arial"/>
                <a:ea typeface="Calibri"/>
              </a:rPr>
              <a:t> </a:t>
            </a:r>
            <a:r>
              <a:rPr lang="pt-BR" sz="2000" spc="-1" dirty="0">
                <a:solidFill>
                  <a:srgbClr val="000000"/>
                </a:solidFill>
                <a:latin typeface="Arial"/>
                <a:ea typeface="Calibri"/>
              </a:rPr>
              <a:t>F</a:t>
            </a:r>
            <a:r>
              <a:rPr lang="pt-BR" sz="2000" b="0" strike="noStrike" spc="-1" dirty="0">
                <a:solidFill>
                  <a:srgbClr val="000000"/>
                </a:solidFill>
                <a:latin typeface="Arial"/>
                <a:ea typeface="Calibri"/>
              </a:rPr>
              <a:t>orest é um algoritmo de aprendizado supervisionado que pode ser utilizado tanto para classificação quanto para regressão. Ele combina múltiplas árvores de decisão selecionando aleatoriamente amostras de informação e selecionando a melhor solução pela média dos votos																	</a:t>
            </a:r>
            <a:br>
              <a:rPr lang="pt-BR" dirty="0"/>
            </a:br>
            <a:endParaRPr lang="pt-BR" sz="2000" b="0" strike="noStrike" spc="-1" dirty="0">
              <a:latin typeface="Arial"/>
            </a:endParaRPr>
          </a:p>
          <a:p>
            <a:pPr marL="457200" indent="-405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pt-BR" sz="2000" b="0" strike="noStrike" spc="-1" dirty="0">
                <a:solidFill>
                  <a:srgbClr val="000000"/>
                </a:solidFill>
                <a:latin typeface="Arial"/>
                <a:ea typeface="Calibri"/>
              </a:rPr>
              <a:t>Métricas</a:t>
            </a:r>
            <a:endParaRPr lang="pt-BR" sz="20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499"/>
              </a:spcBef>
            </a:pPr>
            <a:r>
              <a:rPr lang="pt-BR" sz="1600" b="0" strike="noStrike" spc="-1" dirty="0">
                <a:solidFill>
                  <a:srgbClr val="000000"/>
                </a:solidFill>
                <a:latin typeface="Arial"/>
                <a:ea typeface="Calibri"/>
              </a:rPr>
              <a:t>	</a:t>
            </a:r>
            <a:endParaRPr lang="pt-BR" sz="1600" b="0" strike="noStrike" spc="-1" dirty="0">
              <a:latin typeface="Arial"/>
            </a:endParaRPr>
          </a:p>
          <a:p>
            <a:pPr marL="914400" lvl="1" indent="-38016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pt-BR" sz="1600" b="1" strike="noStrike" spc="-1" dirty="0">
                <a:solidFill>
                  <a:srgbClr val="000000"/>
                </a:solidFill>
                <a:latin typeface="Arial"/>
                <a:ea typeface="Calibri"/>
              </a:rPr>
              <a:t>Acurácia</a:t>
            </a:r>
            <a:r>
              <a:rPr lang="pt-BR" sz="1600" b="0" strike="noStrike" spc="-1" dirty="0">
                <a:solidFill>
                  <a:srgbClr val="000000"/>
                </a:solidFill>
                <a:latin typeface="Arial"/>
                <a:ea typeface="Calibri"/>
              </a:rPr>
              <a:t> - demonstra a proporção de uma predição correta dada uma condição</a:t>
            </a:r>
            <a:endParaRPr lang="pt-BR" sz="1600" b="0" strike="noStrike" spc="-1" dirty="0">
              <a:latin typeface="Arial"/>
            </a:endParaRPr>
          </a:p>
          <a:p>
            <a:pPr marL="914400" lvl="1" indent="-38016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pt-BR" sz="1600" b="1" strike="noStrike" spc="-1" dirty="0">
                <a:solidFill>
                  <a:srgbClr val="000000"/>
                </a:solidFill>
                <a:latin typeface="Arial"/>
                <a:ea typeface="Calibri"/>
              </a:rPr>
              <a:t>Especificidade</a:t>
            </a:r>
            <a:r>
              <a:rPr lang="pt-BR" sz="1600" b="0" strike="noStrike" spc="-1" dirty="0">
                <a:solidFill>
                  <a:srgbClr val="000000"/>
                </a:solidFill>
                <a:latin typeface="Arial"/>
                <a:ea typeface="Calibri"/>
              </a:rPr>
              <a:t> - mostra se um indivíduo saudável foi corretamente classificado como “sem doença”</a:t>
            </a:r>
            <a:endParaRPr lang="pt-BR" sz="1600" b="0" strike="noStrike" spc="-1" dirty="0">
              <a:latin typeface="Arial"/>
            </a:endParaRPr>
          </a:p>
          <a:p>
            <a:pPr marL="914400" lvl="1" indent="-38016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pt-BR" sz="1600" b="1" strike="noStrike" spc="-1" dirty="0">
                <a:solidFill>
                  <a:srgbClr val="000000"/>
                </a:solidFill>
                <a:latin typeface="Arial"/>
                <a:ea typeface="Calibri"/>
              </a:rPr>
              <a:t>Sensibilidade</a:t>
            </a:r>
            <a:r>
              <a:rPr lang="pt-BR" sz="1600" b="0" strike="noStrike" spc="-1" dirty="0">
                <a:solidFill>
                  <a:srgbClr val="000000"/>
                </a:solidFill>
                <a:latin typeface="Arial"/>
                <a:ea typeface="Calibri"/>
              </a:rPr>
              <a:t> - avalia quão bom o teste é para detectar uma doença positiva</a:t>
            </a:r>
            <a:endParaRPr lang="pt-BR" sz="16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126220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0" y="720"/>
            <a:ext cx="12191400" cy="6857280"/>
          </a:xfrm>
          <a:prstGeom prst="rect">
            <a:avLst/>
          </a:prstGeom>
          <a:blipFill rotWithShape="0">
            <a:blip r:embed="rId3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Ctr="1">
            <a:noAutofit/>
          </a:bodyPr>
          <a:lstStyle/>
          <a:p>
            <a:pPr algn="ctr"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</p:txBody>
      </p:sp>
      <p:sp>
        <p:nvSpPr>
          <p:cNvPr id="80" name="CustomShape 2"/>
          <p:cNvSpPr/>
          <p:nvPr/>
        </p:nvSpPr>
        <p:spPr>
          <a:xfrm>
            <a:off x="695880" y="540000"/>
            <a:ext cx="10799280" cy="71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BR" sz="3600" b="1" strike="noStrike" spc="-1" dirty="0">
                <a:solidFill>
                  <a:srgbClr val="4472C4"/>
                </a:solidFill>
                <a:latin typeface="Arial"/>
                <a:ea typeface="Calibri"/>
              </a:rPr>
              <a:t>Classificador Random Forest</a:t>
            </a:r>
            <a:endParaRPr lang="pt-BR" sz="3600" b="0" strike="noStrike" spc="-1" dirty="0">
              <a:latin typeface="Arial"/>
            </a:endParaRPr>
          </a:p>
        </p:txBody>
      </p:sp>
      <p:sp>
        <p:nvSpPr>
          <p:cNvPr id="81" name="CustomShape 3"/>
          <p:cNvSpPr/>
          <p:nvPr/>
        </p:nvSpPr>
        <p:spPr>
          <a:xfrm>
            <a:off x="720000" y="1620000"/>
            <a:ext cx="10799280" cy="395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82" name="Picture 81"/>
          <p:cNvPicPr/>
          <p:nvPr/>
        </p:nvPicPr>
        <p:blipFill>
          <a:blip r:embed="rId4"/>
          <a:stretch/>
        </p:blipFill>
        <p:spPr>
          <a:xfrm>
            <a:off x="6959340" y="2136527"/>
            <a:ext cx="3696120" cy="2743560"/>
          </a:xfrm>
          <a:prstGeom prst="rect">
            <a:avLst/>
          </a:prstGeom>
          <a:ln>
            <a:noFill/>
          </a:ln>
        </p:spPr>
      </p:pic>
      <p:sp>
        <p:nvSpPr>
          <p:cNvPr id="83" name="CustomShape 4"/>
          <p:cNvSpPr/>
          <p:nvPr/>
        </p:nvSpPr>
        <p:spPr>
          <a:xfrm>
            <a:off x="890881" y="1602827"/>
            <a:ext cx="5021159" cy="3810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457200" indent="-227880">
              <a:lnSpc>
                <a:spcPct val="90000"/>
              </a:lnSpc>
              <a:spcBef>
                <a:spcPts val="1001"/>
              </a:spcBef>
            </a:pPr>
            <a:endParaRPr lang="pt-BR" sz="1800" b="0" strike="noStrike" spc="-1" dirty="0">
              <a:latin typeface="Arial"/>
            </a:endParaRPr>
          </a:p>
          <a:p>
            <a:pPr marL="457200" indent="-227880">
              <a:lnSpc>
                <a:spcPct val="90000"/>
              </a:lnSpc>
              <a:spcBef>
                <a:spcPts val="1001"/>
              </a:spcBef>
            </a:pPr>
            <a:endParaRPr lang="pt-BR" sz="1800" b="0" strike="noStrike" spc="-1" dirty="0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</a:pPr>
            <a:r>
              <a:rPr lang="pt-BR" sz="1600" b="0" strike="noStrike" spc="-1" dirty="0">
                <a:solidFill>
                  <a:srgbClr val="000000"/>
                </a:solidFill>
                <a:latin typeface="Arial"/>
                <a:ea typeface="Calibri"/>
              </a:rPr>
              <a:t>Algumas vantagens no emprego do</a:t>
            </a:r>
            <a:r>
              <a:rPr lang="pt-BR" sz="1600" spc="-1" dirty="0">
                <a:latin typeface="Arial"/>
              </a:rPr>
              <a:t> </a:t>
            </a:r>
            <a:r>
              <a:rPr lang="pt-BR" sz="1600" b="0" strike="noStrike" spc="-1" dirty="0">
                <a:solidFill>
                  <a:srgbClr val="000000"/>
                </a:solidFill>
                <a:latin typeface="Arial"/>
                <a:ea typeface="Calibri"/>
              </a:rPr>
              <a:t>algoritmo “</a:t>
            </a:r>
            <a:r>
              <a:rPr lang="pt-BR" sz="1600" b="0" strike="noStrike" spc="-1" dirty="0" err="1">
                <a:solidFill>
                  <a:srgbClr val="000000"/>
                </a:solidFill>
                <a:latin typeface="Arial"/>
                <a:ea typeface="Calibri"/>
              </a:rPr>
              <a:t>Random</a:t>
            </a:r>
            <a:r>
              <a:rPr lang="pt-BR" sz="1600" b="0" strike="noStrike" spc="-1" dirty="0">
                <a:solidFill>
                  <a:srgbClr val="000000"/>
                </a:solidFill>
                <a:latin typeface="Arial"/>
                <a:ea typeface="Calibri"/>
              </a:rPr>
              <a:t> Forest”:</a:t>
            </a:r>
            <a:endParaRPr lang="pt-BR" sz="1600" b="0" strike="noStrike" spc="-1" dirty="0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</a:pPr>
            <a:endParaRPr lang="pt-BR" sz="1600" b="0" strike="noStrike" spc="-1" dirty="0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</a:pPr>
            <a:r>
              <a:rPr lang="pt-BR" sz="1600" b="0" strike="noStrike" spc="-1" dirty="0">
                <a:solidFill>
                  <a:srgbClr val="000000"/>
                </a:solidFill>
                <a:latin typeface="Arial"/>
                <a:ea typeface="Calibri"/>
              </a:rPr>
              <a:t>- É muito estável</a:t>
            </a:r>
            <a:endParaRPr lang="pt-BR" sz="1600" b="0" strike="noStrike" spc="-1" dirty="0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</a:pPr>
            <a:r>
              <a:rPr lang="pt-BR" sz="1600" b="0" strike="noStrike" spc="-1" dirty="0">
                <a:solidFill>
                  <a:srgbClr val="000000"/>
                </a:solidFill>
                <a:latin typeface="Arial"/>
                <a:ea typeface="Calibri"/>
              </a:rPr>
              <a:t>- Não é enviesado</a:t>
            </a:r>
            <a:endParaRPr lang="pt-BR" sz="1600" b="0" strike="noStrike" spc="-1" dirty="0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</a:pPr>
            <a:r>
              <a:rPr lang="pt-BR" sz="1600" b="0" strike="noStrike" spc="-1" dirty="0">
                <a:solidFill>
                  <a:srgbClr val="000000"/>
                </a:solidFill>
                <a:latin typeface="Arial"/>
                <a:ea typeface="Calibri"/>
              </a:rPr>
              <a:t>- Pode automaticamente lidar com valores faltantes</a:t>
            </a:r>
            <a:endParaRPr lang="pt-BR" sz="1600" b="0" strike="noStrike" spc="-1" dirty="0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</a:pPr>
            <a:endParaRPr lang="pt-BR" sz="1600" b="0" strike="noStrike" spc="-1" dirty="0">
              <a:latin typeface="Arial"/>
            </a:endParaRPr>
          </a:p>
          <a:p>
            <a:pPr marL="457200" indent="-227880">
              <a:lnSpc>
                <a:spcPct val="90000"/>
              </a:lnSpc>
              <a:spcBef>
                <a:spcPts val="1001"/>
              </a:spcBef>
            </a:pPr>
            <a:endParaRPr lang="pt-BR" sz="1600" b="0" strike="noStrike" spc="-1" dirty="0">
              <a:latin typeface="Arial"/>
            </a:endParaRPr>
          </a:p>
          <a:p>
            <a:pPr marL="457200" indent="-227880">
              <a:lnSpc>
                <a:spcPct val="90000"/>
              </a:lnSpc>
              <a:spcBef>
                <a:spcPts val="1001"/>
              </a:spcBef>
            </a:pPr>
            <a:endParaRPr lang="pt-BR" sz="1600" b="0" strike="noStrike" spc="-1" dirty="0">
              <a:latin typeface="Arial"/>
            </a:endParaRPr>
          </a:p>
          <a:p>
            <a:pPr marL="457200" indent="-227880">
              <a:lnSpc>
                <a:spcPct val="90000"/>
              </a:lnSpc>
              <a:spcBef>
                <a:spcPts val="1001"/>
              </a:spcBef>
            </a:pPr>
            <a:endParaRPr lang="pt-BR" sz="1600" b="0" strike="noStrike" spc="-1" dirty="0">
              <a:latin typeface="Arial"/>
            </a:endParaRPr>
          </a:p>
        </p:txBody>
      </p:sp>
      <p:sp>
        <p:nvSpPr>
          <p:cNvPr id="84" name="Line 5"/>
          <p:cNvSpPr/>
          <p:nvPr/>
        </p:nvSpPr>
        <p:spPr>
          <a:xfrm>
            <a:off x="6082920" y="1768067"/>
            <a:ext cx="12600" cy="3794040"/>
          </a:xfrm>
          <a:prstGeom prst="line">
            <a:avLst/>
          </a:prstGeom>
          <a:ln w="57240">
            <a:solidFill>
              <a:schemeClr val="accent5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26675637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690</TotalTime>
  <Words>424</Words>
  <Application>Microsoft Macintosh PowerPoint</Application>
  <PresentationFormat>Widescreen</PresentationFormat>
  <Paragraphs>96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Symbol</vt:lpstr>
      <vt:lpstr>Times New Roman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Lais Aparecida Dias</dc:creator>
  <dc:description/>
  <cp:lastModifiedBy>Pedro Vilela</cp:lastModifiedBy>
  <cp:revision>90</cp:revision>
  <dcterms:created xsi:type="dcterms:W3CDTF">2016-10-18T13:17:06Z</dcterms:created>
  <dcterms:modified xsi:type="dcterms:W3CDTF">2020-06-23T10:27:13Z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11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11</vt:i4>
  </property>
</Properties>
</file>