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74" r:id="rId13"/>
    <p:sldId id="278" r:id="rId14"/>
    <p:sldId id="268" r:id="rId15"/>
    <p:sldId id="279" r:id="rId16"/>
    <p:sldId id="265" r:id="rId17"/>
    <p:sldId id="267" r:id="rId18"/>
    <p:sldId id="280" r:id="rId19"/>
    <p:sldId id="269" r:id="rId20"/>
    <p:sldId id="270" r:id="rId21"/>
    <p:sldId id="271" r:id="rId22"/>
    <p:sldId id="272" r:id="rId23"/>
    <p:sldId id="273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1E7D5-4B52-45E2-8F8B-6C06DCF1D429}" type="doc">
      <dgm:prSet loTypeId="urn:microsoft.com/office/officeart/2005/8/layout/lProcess1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pPr latinLnBrk="1"/>
          <a:endParaRPr lang="ko-KR" altLang="en-US"/>
        </a:p>
      </dgm:t>
    </dgm:pt>
    <dgm:pt modelId="{AE916099-84EB-4C44-A676-1F3CFE5F4BAA}">
      <dgm:prSet phldrT="[텍스트]"/>
      <dgm:spPr/>
      <dgm:t>
        <a:bodyPr/>
        <a:lstStyle/>
        <a:p>
          <a:pPr latinLnBrk="1"/>
          <a:r>
            <a:rPr lang="ko-KR" altLang="en-US" dirty="0"/>
            <a:t>기본</a:t>
          </a:r>
        </a:p>
      </dgm:t>
    </dgm:pt>
    <dgm:pt modelId="{21DFF7FA-C674-4523-B6ED-666C480B34FC}" type="parTrans" cxnId="{39EE7013-5750-4C54-B55D-3F25733A997D}">
      <dgm:prSet/>
      <dgm:spPr/>
      <dgm:t>
        <a:bodyPr/>
        <a:lstStyle/>
        <a:p>
          <a:pPr latinLnBrk="1"/>
          <a:endParaRPr lang="ko-KR" altLang="en-US"/>
        </a:p>
      </dgm:t>
    </dgm:pt>
    <dgm:pt modelId="{6549966D-6DDE-4672-B372-F2F26ED03F64}" type="sibTrans" cxnId="{39EE7013-5750-4C54-B55D-3F25733A997D}">
      <dgm:prSet/>
      <dgm:spPr/>
      <dgm:t>
        <a:bodyPr/>
        <a:lstStyle/>
        <a:p>
          <a:pPr latinLnBrk="1"/>
          <a:endParaRPr lang="ko-KR" altLang="en-US"/>
        </a:p>
      </dgm:t>
    </dgm:pt>
    <dgm:pt modelId="{00E2DE9E-CA04-4451-A6F5-01475346882B}">
      <dgm:prSet phldrT="[텍스트]"/>
      <dgm:spPr/>
      <dgm:t>
        <a:bodyPr/>
        <a:lstStyle/>
        <a:p>
          <a:pPr latinLnBrk="1"/>
          <a:r>
            <a:rPr lang="ko-KR" altLang="en-US" dirty="0"/>
            <a:t>기본 용어와 자료형</a:t>
          </a:r>
        </a:p>
      </dgm:t>
    </dgm:pt>
    <dgm:pt modelId="{6CBF56A8-6191-49EA-92A2-025B4B0F8982}" type="parTrans" cxnId="{48291F35-7A0F-4639-9E5A-2EE5F8F48B88}">
      <dgm:prSet/>
      <dgm:spPr/>
      <dgm:t>
        <a:bodyPr/>
        <a:lstStyle/>
        <a:p>
          <a:pPr latinLnBrk="1"/>
          <a:endParaRPr lang="ko-KR" altLang="en-US"/>
        </a:p>
      </dgm:t>
    </dgm:pt>
    <dgm:pt modelId="{E66681AA-5F73-4BED-95A2-0F02E0A67343}" type="sibTrans" cxnId="{48291F35-7A0F-4639-9E5A-2EE5F8F48B88}">
      <dgm:prSet/>
      <dgm:spPr/>
      <dgm:t>
        <a:bodyPr/>
        <a:lstStyle/>
        <a:p>
          <a:pPr latinLnBrk="1"/>
          <a:endParaRPr lang="ko-KR" altLang="en-US"/>
        </a:p>
      </dgm:t>
    </dgm:pt>
    <dgm:pt modelId="{ABA1E165-5968-498C-A4B5-5748414C2AF4}">
      <dgm:prSet phldrT="[텍스트]"/>
      <dgm:spPr/>
      <dgm:t>
        <a:bodyPr/>
        <a:lstStyle/>
        <a:p>
          <a:pPr latinLnBrk="1"/>
          <a:r>
            <a:rPr lang="ko-KR" altLang="en-US" dirty="0"/>
            <a:t>연산자</a:t>
          </a:r>
        </a:p>
      </dgm:t>
    </dgm:pt>
    <dgm:pt modelId="{5162194F-78D2-4A1D-B454-C40CA2EB9FA0}" type="parTrans" cxnId="{13C3399E-B83D-4A1C-8710-49F99BEC4273}">
      <dgm:prSet/>
      <dgm:spPr/>
      <dgm:t>
        <a:bodyPr/>
        <a:lstStyle/>
        <a:p>
          <a:pPr latinLnBrk="1"/>
          <a:endParaRPr lang="ko-KR" altLang="en-US"/>
        </a:p>
      </dgm:t>
    </dgm:pt>
    <dgm:pt modelId="{7CC837A5-AC52-4C5A-B6D2-07AF8ACD2B11}" type="sibTrans" cxnId="{13C3399E-B83D-4A1C-8710-49F99BEC4273}">
      <dgm:prSet/>
      <dgm:spPr/>
      <dgm:t>
        <a:bodyPr/>
        <a:lstStyle/>
        <a:p>
          <a:pPr latinLnBrk="1"/>
          <a:endParaRPr lang="ko-KR" altLang="en-US"/>
        </a:p>
      </dgm:t>
    </dgm:pt>
    <dgm:pt modelId="{CCF7C38A-BACA-49E2-AEC6-9E71659D4B13}">
      <dgm:prSet phldrT="[텍스트]"/>
      <dgm:spPr/>
      <dgm:t>
        <a:bodyPr/>
        <a:lstStyle/>
        <a:p>
          <a:pPr latinLnBrk="1"/>
          <a:r>
            <a:rPr lang="ko-KR" altLang="en-US" dirty="0"/>
            <a:t>클래스</a:t>
          </a:r>
        </a:p>
      </dgm:t>
    </dgm:pt>
    <dgm:pt modelId="{0B723D26-4986-4DCE-8BFF-64A56C72BAED}" type="parTrans" cxnId="{195A5BB0-3585-4842-AE86-E39E0CD0BF76}">
      <dgm:prSet/>
      <dgm:spPr/>
      <dgm:t>
        <a:bodyPr/>
        <a:lstStyle/>
        <a:p>
          <a:pPr latinLnBrk="1"/>
          <a:endParaRPr lang="ko-KR" altLang="en-US"/>
        </a:p>
      </dgm:t>
    </dgm:pt>
    <dgm:pt modelId="{4E616399-B88B-4D99-A265-B33A3C99F06C}" type="sibTrans" cxnId="{195A5BB0-3585-4842-AE86-E39E0CD0BF76}">
      <dgm:prSet/>
      <dgm:spPr/>
      <dgm:t>
        <a:bodyPr/>
        <a:lstStyle/>
        <a:p>
          <a:pPr latinLnBrk="1"/>
          <a:endParaRPr lang="ko-KR" altLang="en-US"/>
        </a:p>
      </dgm:t>
    </dgm:pt>
    <dgm:pt modelId="{AC6663B0-B034-4514-9A3A-779D78E60AE5}">
      <dgm:prSet phldrT="[텍스트]"/>
      <dgm:spPr/>
      <dgm:t>
        <a:bodyPr/>
        <a:lstStyle/>
        <a:p>
          <a:pPr latinLnBrk="1"/>
          <a:r>
            <a:rPr lang="ko-KR" altLang="en-US" dirty="0"/>
            <a:t>클래스</a:t>
          </a:r>
          <a:r>
            <a:rPr lang="en-US" altLang="ko-KR" dirty="0"/>
            <a:t>/ </a:t>
          </a:r>
          <a:r>
            <a:rPr lang="ko-KR" altLang="en-US" dirty="0"/>
            <a:t>인스턴스 변수</a:t>
          </a:r>
        </a:p>
      </dgm:t>
    </dgm:pt>
    <dgm:pt modelId="{FDEA6512-E286-465E-9F4D-F804690005AE}" type="parTrans" cxnId="{EC9B4CB0-8A07-466F-A434-E2116C9B531F}">
      <dgm:prSet/>
      <dgm:spPr/>
      <dgm:t>
        <a:bodyPr/>
        <a:lstStyle/>
        <a:p>
          <a:pPr latinLnBrk="1"/>
          <a:endParaRPr lang="ko-KR" altLang="en-US"/>
        </a:p>
      </dgm:t>
    </dgm:pt>
    <dgm:pt modelId="{361F5031-4016-4A67-8B90-8CFC089F68E5}" type="sibTrans" cxnId="{EC9B4CB0-8A07-466F-A434-E2116C9B531F}">
      <dgm:prSet/>
      <dgm:spPr/>
      <dgm:t>
        <a:bodyPr/>
        <a:lstStyle/>
        <a:p>
          <a:pPr latinLnBrk="1"/>
          <a:endParaRPr lang="ko-KR" altLang="en-US"/>
        </a:p>
      </dgm:t>
    </dgm:pt>
    <dgm:pt modelId="{7232177E-6408-4882-BBB6-F2CAC27501FF}">
      <dgm:prSet phldrT="[텍스트]"/>
      <dgm:spPr/>
      <dgm:t>
        <a:bodyPr/>
        <a:lstStyle/>
        <a:p>
          <a:pPr latinLnBrk="1"/>
          <a:r>
            <a:rPr lang="ko-KR" altLang="en-US" dirty="0"/>
            <a:t>메서드</a:t>
          </a:r>
        </a:p>
      </dgm:t>
    </dgm:pt>
    <dgm:pt modelId="{0AC1579D-CEB4-49AD-BA3A-455801E3B455}" type="parTrans" cxnId="{E6269B9B-FB7A-4E9B-AC0C-4DB76D0BD030}">
      <dgm:prSet/>
      <dgm:spPr/>
      <dgm:t>
        <a:bodyPr/>
        <a:lstStyle/>
        <a:p>
          <a:pPr latinLnBrk="1"/>
          <a:endParaRPr lang="ko-KR" altLang="en-US"/>
        </a:p>
      </dgm:t>
    </dgm:pt>
    <dgm:pt modelId="{D6197BBF-D0F6-4D72-9940-AE55F5F543C6}" type="sibTrans" cxnId="{E6269B9B-FB7A-4E9B-AC0C-4DB76D0BD030}">
      <dgm:prSet/>
      <dgm:spPr/>
      <dgm:t>
        <a:bodyPr/>
        <a:lstStyle/>
        <a:p>
          <a:pPr latinLnBrk="1"/>
          <a:endParaRPr lang="ko-KR" altLang="en-US"/>
        </a:p>
      </dgm:t>
    </dgm:pt>
    <dgm:pt modelId="{B4F145EE-4BE0-44D3-9A57-B7C14612D564}">
      <dgm:prSet phldrT="[텍스트]"/>
      <dgm:spPr/>
      <dgm:t>
        <a:bodyPr/>
        <a:lstStyle/>
        <a:p>
          <a:pPr latinLnBrk="1"/>
          <a:r>
            <a:rPr lang="ko-KR" altLang="en-US" dirty="0"/>
            <a:t>조건문</a:t>
          </a:r>
        </a:p>
      </dgm:t>
    </dgm:pt>
    <dgm:pt modelId="{DE78084C-3BC3-4D50-9554-A1EAF0F0EC8B}" type="parTrans" cxnId="{C893AC65-937E-4A0F-98E2-E3A90282D62B}">
      <dgm:prSet/>
      <dgm:spPr/>
      <dgm:t>
        <a:bodyPr/>
        <a:lstStyle/>
        <a:p>
          <a:pPr latinLnBrk="1"/>
          <a:endParaRPr lang="ko-KR" altLang="en-US"/>
        </a:p>
      </dgm:t>
    </dgm:pt>
    <dgm:pt modelId="{6C89794F-B54C-4B41-8187-86B35262772F}" type="sibTrans" cxnId="{C893AC65-937E-4A0F-98E2-E3A90282D62B}">
      <dgm:prSet/>
      <dgm:spPr/>
      <dgm:t>
        <a:bodyPr/>
        <a:lstStyle/>
        <a:p>
          <a:pPr latinLnBrk="1"/>
          <a:endParaRPr lang="ko-KR" altLang="en-US"/>
        </a:p>
      </dgm:t>
    </dgm:pt>
    <dgm:pt modelId="{6C25AF85-7126-412B-ABE8-1A457AD8F541}">
      <dgm:prSet phldrT="[텍스트]"/>
      <dgm:spPr/>
      <dgm:t>
        <a:bodyPr/>
        <a:lstStyle/>
        <a:p>
          <a:pPr latinLnBrk="1"/>
          <a:r>
            <a:rPr lang="ko-KR" altLang="en-US" dirty="0" err="1"/>
            <a:t>반복문</a:t>
          </a:r>
          <a:endParaRPr lang="ko-KR" altLang="en-US" dirty="0"/>
        </a:p>
      </dgm:t>
    </dgm:pt>
    <dgm:pt modelId="{92C1AD1E-4EAF-409C-B82A-1C2FC2A405BC}" type="parTrans" cxnId="{64510F2E-CE4E-457C-984F-74AC311509EF}">
      <dgm:prSet/>
      <dgm:spPr/>
      <dgm:t>
        <a:bodyPr/>
        <a:lstStyle/>
        <a:p>
          <a:pPr latinLnBrk="1"/>
          <a:endParaRPr lang="ko-KR" altLang="en-US"/>
        </a:p>
      </dgm:t>
    </dgm:pt>
    <dgm:pt modelId="{273883F9-99E5-4AEB-88DB-E836657C68E2}" type="sibTrans" cxnId="{64510F2E-CE4E-457C-984F-74AC311509EF}">
      <dgm:prSet/>
      <dgm:spPr/>
      <dgm:t>
        <a:bodyPr/>
        <a:lstStyle/>
        <a:p>
          <a:pPr latinLnBrk="1"/>
          <a:endParaRPr lang="ko-KR" altLang="en-US"/>
        </a:p>
      </dgm:t>
    </dgm:pt>
    <dgm:pt modelId="{73527F3E-339E-48BE-9E18-D10ECA2365A7}">
      <dgm:prSet phldrT="[텍스트]"/>
      <dgm:spPr/>
      <dgm:t>
        <a:bodyPr/>
        <a:lstStyle/>
        <a:p>
          <a:pPr latinLnBrk="1"/>
          <a:r>
            <a:rPr lang="ko-KR" altLang="en-US" dirty="0"/>
            <a:t>상속과 </a:t>
          </a:r>
          <a:r>
            <a:rPr lang="ko-KR" altLang="en-US" dirty="0" err="1"/>
            <a:t>다형성</a:t>
          </a:r>
          <a:endParaRPr lang="ko-KR" altLang="en-US" dirty="0"/>
        </a:p>
      </dgm:t>
    </dgm:pt>
    <dgm:pt modelId="{958AD322-8A01-49E2-AE07-A7974303346F}" type="parTrans" cxnId="{A0C879AB-D155-4289-8770-9026E3E294A5}">
      <dgm:prSet/>
      <dgm:spPr/>
      <dgm:t>
        <a:bodyPr/>
        <a:lstStyle/>
        <a:p>
          <a:pPr latinLnBrk="1"/>
          <a:endParaRPr lang="ko-KR" altLang="en-US"/>
        </a:p>
      </dgm:t>
    </dgm:pt>
    <dgm:pt modelId="{AF8FD3CE-3D12-4669-8347-C4238C7269B9}" type="sibTrans" cxnId="{A0C879AB-D155-4289-8770-9026E3E294A5}">
      <dgm:prSet/>
      <dgm:spPr/>
      <dgm:t>
        <a:bodyPr/>
        <a:lstStyle/>
        <a:p>
          <a:pPr latinLnBrk="1"/>
          <a:endParaRPr lang="ko-KR" altLang="en-US"/>
        </a:p>
      </dgm:t>
    </dgm:pt>
    <dgm:pt modelId="{52E5036B-4C55-4B54-BFD2-AFCFE0568AEC}">
      <dgm:prSet phldrT="[텍스트]"/>
      <dgm:spPr/>
      <dgm:t>
        <a:bodyPr/>
        <a:lstStyle/>
        <a:p>
          <a:pPr latinLnBrk="1"/>
          <a:r>
            <a:rPr lang="ko-KR" altLang="en-US" dirty="0" err="1"/>
            <a:t>제너릭</a:t>
          </a:r>
          <a:r>
            <a:rPr lang="en-US" altLang="ko-KR" dirty="0"/>
            <a:t>, </a:t>
          </a:r>
          <a:r>
            <a:rPr lang="ko-KR" altLang="en-US" dirty="0"/>
            <a:t>구조체</a:t>
          </a:r>
        </a:p>
      </dgm:t>
    </dgm:pt>
    <dgm:pt modelId="{3C0EDC35-AE51-41B1-82E4-B2E3677A2532}" type="parTrans" cxnId="{CBAA5661-4200-4DF6-9CBC-167D4DB7623C}">
      <dgm:prSet/>
      <dgm:spPr/>
      <dgm:t>
        <a:bodyPr/>
        <a:lstStyle/>
        <a:p>
          <a:pPr latinLnBrk="1"/>
          <a:endParaRPr lang="ko-KR" altLang="en-US"/>
        </a:p>
      </dgm:t>
    </dgm:pt>
    <dgm:pt modelId="{96D5DF0A-0C58-496D-8320-697DB3E1063D}" type="sibTrans" cxnId="{CBAA5661-4200-4DF6-9CBC-167D4DB7623C}">
      <dgm:prSet/>
      <dgm:spPr/>
      <dgm:t>
        <a:bodyPr/>
        <a:lstStyle/>
        <a:p>
          <a:pPr latinLnBrk="1"/>
          <a:endParaRPr lang="ko-KR" altLang="en-US"/>
        </a:p>
      </dgm:t>
    </dgm:pt>
    <dgm:pt modelId="{3C8BB6F0-065B-499E-BB1A-072C997F2785}">
      <dgm:prSet phldrT="[텍스트]"/>
      <dgm:spPr/>
      <dgm:t>
        <a:bodyPr/>
        <a:lstStyle/>
        <a:p>
          <a:pPr latinLnBrk="1"/>
          <a:r>
            <a:rPr lang="ko-KR" altLang="en-US" dirty="0"/>
            <a:t>추가</a:t>
          </a:r>
        </a:p>
      </dgm:t>
    </dgm:pt>
    <dgm:pt modelId="{9135350D-7E65-46AF-A2CD-CA6FFF1902DF}" type="parTrans" cxnId="{430E5FCD-09D8-4366-91C2-7F6057131C5D}">
      <dgm:prSet/>
      <dgm:spPr/>
      <dgm:t>
        <a:bodyPr/>
        <a:lstStyle/>
        <a:p>
          <a:pPr latinLnBrk="1"/>
          <a:endParaRPr lang="ko-KR" altLang="en-US"/>
        </a:p>
      </dgm:t>
    </dgm:pt>
    <dgm:pt modelId="{91B00257-2EBA-4D8B-AA11-7FEDE6056B52}" type="sibTrans" cxnId="{430E5FCD-09D8-4366-91C2-7F6057131C5D}">
      <dgm:prSet/>
      <dgm:spPr/>
      <dgm:t>
        <a:bodyPr/>
        <a:lstStyle/>
        <a:p>
          <a:pPr latinLnBrk="1"/>
          <a:endParaRPr lang="ko-KR" altLang="en-US"/>
        </a:p>
      </dgm:t>
    </dgm:pt>
    <dgm:pt modelId="{BCB97022-959D-4A87-AFCF-66F1F58C24D7}">
      <dgm:prSet phldrT="[텍스트]"/>
      <dgm:spPr/>
      <dgm:t>
        <a:bodyPr/>
        <a:lstStyle/>
        <a:p>
          <a:pPr latinLnBrk="1"/>
          <a:r>
            <a:rPr lang="ko-KR" altLang="en-US" dirty="0"/>
            <a:t>예외 처리</a:t>
          </a:r>
        </a:p>
      </dgm:t>
    </dgm:pt>
    <dgm:pt modelId="{08BBB100-B11A-49CF-9D72-9E4779BADF4B}" type="parTrans" cxnId="{0E595EA4-B413-4537-9CE8-708E0E1F4B1C}">
      <dgm:prSet/>
      <dgm:spPr/>
      <dgm:t>
        <a:bodyPr/>
        <a:lstStyle/>
        <a:p>
          <a:pPr latinLnBrk="1"/>
          <a:endParaRPr lang="ko-KR" altLang="en-US"/>
        </a:p>
      </dgm:t>
    </dgm:pt>
    <dgm:pt modelId="{A8C69E74-1B48-4DC5-BF29-51D4E0EA9425}" type="sibTrans" cxnId="{0E595EA4-B413-4537-9CE8-708E0E1F4B1C}">
      <dgm:prSet/>
      <dgm:spPr/>
      <dgm:t>
        <a:bodyPr/>
        <a:lstStyle/>
        <a:p>
          <a:pPr latinLnBrk="1"/>
          <a:endParaRPr lang="ko-KR" altLang="en-US"/>
        </a:p>
      </dgm:t>
    </dgm:pt>
    <dgm:pt modelId="{0A9B1991-9568-4E48-9ECF-155D0572C0A2}" type="pres">
      <dgm:prSet presAssocID="{7941E7D5-4B52-45E2-8F8B-6C06DCF1D42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E98562-492B-49FA-B2E9-466D6DFB4C29}" type="pres">
      <dgm:prSet presAssocID="{AE916099-84EB-4C44-A676-1F3CFE5F4BAA}" presName="vertFlow" presStyleCnt="0"/>
      <dgm:spPr/>
    </dgm:pt>
    <dgm:pt modelId="{037CD922-52CE-4001-8EB7-F19B3BC4F01A}" type="pres">
      <dgm:prSet presAssocID="{AE916099-84EB-4C44-A676-1F3CFE5F4BAA}" presName="header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0A2152F-8A99-4FAD-B1D6-F4FED83237CE}" type="pres">
      <dgm:prSet presAssocID="{6CBF56A8-6191-49EA-92A2-025B4B0F8982}" presName="parTrans" presStyleLbl="sibTrans2D1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DF0C9936-A37C-4413-BF20-F419F6DE1B1A}" type="pres">
      <dgm:prSet presAssocID="{00E2DE9E-CA04-4451-A6F5-01475346882B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944D79C-38BE-4F47-9633-4139FE7B6346}" type="pres">
      <dgm:prSet presAssocID="{E66681AA-5F73-4BED-95A2-0F02E0A67343}" presName="sibTrans" presStyleLbl="sibTrans2D1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BF6CEAE0-6D27-4398-8C46-9D79B76E8E70}" type="pres">
      <dgm:prSet presAssocID="{ABA1E165-5968-498C-A4B5-5748414C2AF4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BAB27B5-8793-4DE1-8ED7-301631F91A3C}" type="pres">
      <dgm:prSet presAssocID="{7CC837A5-AC52-4C5A-B6D2-07AF8ACD2B11}" presName="sibTrans" presStyleLbl="sibTrans2D1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846FEC5A-D507-4265-9FBA-E1973044869F}" type="pres">
      <dgm:prSet presAssocID="{B4F145EE-4BE0-44D3-9A57-B7C14612D564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BFD0E3-D240-4315-A90B-28EC44B0CDB1}" type="pres">
      <dgm:prSet presAssocID="{6C89794F-B54C-4B41-8187-86B35262772F}" presName="sibTrans" presStyleLbl="sibTrans2D1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9EC53D42-B2D8-4718-862F-EF4262697B75}" type="pres">
      <dgm:prSet presAssocID="{6C25AF85-7126-412B-ABE8-1A457AD8F541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B72D16-1357-454B-906E-0F86CB701E52}" type="pres">
      <dgm:prSet presAssocID="{AE916099-84EB-4C44-A676-1F3CFE5F4BAA}" presName="hSp" presStyleCnt="0"/>
      <dgm:spPr/>
    </dgm:pt>
    <dgm:pt modelId="{DE426444-C3EC-48B9-8CAE-29E026189E81}" type="pres">
      <dgm:prSet presAssocID="{CCF7C38A-BACA-49E2-AEC6-9E71659D4B13}" presName="vertFlow" presStyleCnt="0"/>
      <dgm:spPr/>
    </dgm:pt>
    <dgm:pt modelId="{9D1A90BD-2E2B-491C-948F-D4E30E3C7316}" type="pres">
      <dgm:prSet presAssocID="{CCF7C38A-BACA-49E2-AEC6-9E71659D4B13}" presName="header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3A62DF26-5BA4-4B40-B597-1E2A378F513C}" type="pres">
      <dgm:prSet presAssocID="{FDEA6512-E286-465E-9F4D-F804690005AE}" presName="parTrans" presStyleLbl="sibTrans2D1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1338AC66-3838-4005-8596-AE5CB31E841B}" type="pres">
      <dgm:prSet presAssocID="{AC6663B0-B034-4514-9A3A-779D78E60AE5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79E7C4B-22B1-4CC3-B207-638161CE906C}" type="pres">
      <dgm:prSet presAssocID="{361F5031-4016-4A67-8B90-8CFC089F68E5}" presName="sibTrans" presStyleLbl="sibTrans2D1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4DFF3591-23B6-4475-8DBE-7FD6075843E5}" type="pres">
      <dgm:prSet presAssocID="{7232177E-6408-4882-BBB6-F2CAC27501FF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F7AE319-9516-40C0-B0C0-BE0B1BFC79F4}" type="pres">
      <dgm:prSet presAssocID="{D6197BBF-D0F6-4D72-9940-AE55F5F543C6}" presName="sibTrans" presStyleLbl="sibTrans2D1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D54E77AF-CE0C-4445-B76C-F7E0F6DB77C3}" type="pres">
      <dgm:prSet presAssocID="{73527F3E-339E-48BE-9E18-D10ECA2365A7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A0CC9D-BC16-48EC-A051-938C3852E4D8}" type="pres">
      <dgm:prSet presAssocID="{AF8FD3CE-3D12-4669-8347-C4238C7269B9}" presName="sibTrans" presStyleLbl="sibTrans2D1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3231CD1D-F01F-4AD6-8F12-1BBDC473044A}" type="pres">
      <dgm:prSet presAssocID="{52E5036B-4C55-4B54-BFD2-AFCFE0568AEC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DEE9E7-C54D-4D68-A112-7B90DA3858E3}" type="pres">
      <dgm:prSet presAssocID="{CCF7C38A-BACA-49E2-AEC6-9E71659D4B13}" presName="hSp" presStyleCnt="0"/>
      <dgm:spPr/>
    </dgm:pt>
    <dgm:pt modelId="{8E247425-2135-49E7-8164-2AF4472153AD}" type="pres">
      <dgm:prSet presAssocID="{3C8BB6F0-065B-499E-BB1A-072C997F2785}" presName="vertFlow" presStyleCnt="0"/>
      <dgm:spPr/>
    </dgm:pt>
    <dgm:pt modelId="{AC605D6C-FA33-43E2-8BB1-22F9AC18BF69}" type="pres">
      <dgm:prSet presAssocID="{3C8BB6F0-065B-499E-BB1A-072C997F2785}" presName="header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BC1E9E61-8279-43FE-A62B-AA0838C5F30B}" type="pres">
      <dgm:prSet presAssocID="{08BBB100-B11A-49CF-9D72-9E4779BADF4B}" presName="parTrans" presStyleLbl="sibTrans2D1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81ECDA26-D326-4091-A21F-C1B0E9DD2665}" type="pres">
      <dgm:prSet presAssocID="{BCB97022-959D-4A87-AFCF-66F1F58C24D7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2A1E875-AC24-4110-B9D7-1D7DED7D90A2}" type="presOf" srcId="{CCF7C38A-BACA-49E2-AEC6-9E71659D4B13}" destId="{9D1A90BD-2E2B-491C-948F-D4E30E3C7316}" srcOrd="0" destOrd="0" presId="urn:microsoft.com/office/officeart/2005/8/layout/lProcess1"/>
    <dgm:cxn modelId="{528E5CA6-6537-40AC-ABA7-27536ADCED07}" type="presOf" srcId="{7CC837A5-AC52-4C5A-B6D2-07AF8ACD2B11}" destId="{DBAB27B5-8793-4DE1-8ED7-301631F91A3C}" srcOrd="0" destOrd="0" presId="urn:microsoft.com/office/officeart/2005/8/layout/lProcess1"/>
    <dgm:cxn modelId="{48291F35-7A0F-4639-9E5A-2EE5F8F48B88}" srcId="{AE916099-84EB-4C44-A676-1F3CFE5F4BAA}" destId="{00E2DE9E-CA04-4451-A6F5-01475346882B}" srcOrd="0" destOrd="0" parTransId="{6CBF56A8-6191-49EA-92A2-025B4B0F8982}" sibTransId="{E66681AA-5F73-4BED-95A2-0F02E0A67343}"/>
    <dgm:cxn modelId="{2EFF69DE-7F7D-4CF3-9556-EA099619B760}" type="presOf" srcId="{B4F145EE-4BE0-44D3-9A57-B7C14612D564}" destId="{846FEC5A-D507-4265-9FBA-E1973044869F}" srcOrd="0" destOrd="0" presId="urn:microsoft.com/office/officeart/2005/8/layout/lProcess1"/>
    <dgm:cxn modelId="{C8A3DCB9-038B-48CD-9221-9F7929DF0206}" type="presOf" srcId="{361F5031-4016-4A67-8B90-8CFC089F68E5}" destId="{B79E7C4B-22B1-4CC3-B207-638161CE906C}" srcOrd="0" destOrd="0" presId="urn:microsoft.com/office/officeart/2005/8/layout/lProcess1"/>
    <dgm:cxn modelId="{B82A960E-8EE7-4AFD-8E21-05B578E3A22E}" type="presOf" srcId="{AE916099-84EB-4C44-A676-1F3CFE5F4BAA}" destId="{037CD922-52CE-4001-8EB7-F19B3BC4F01A}" srcOrd="0" destOrd="0" presId="urn:microsoft.com/office/officeart/2005/8/layout/lProcess1"/>
    <dgm:cxn modelId="{14FF1D69-87AC-45A5-8555-B3A7EC2CEF63}" type="presOf" srcId="{73527F3E-339E-48BE-9E18-D10ECA2365A7}" destId="{D54E77AF-CE0C-4445-B76C-F7E0F6DB77C3}" srcOrd="0" destOrd="0" presId="urn:microsoft.com/office/officeart/2005/8/layout/lProcess1"/>
    <dgm:cxn modelId="{F2BBEA3D-9F1F-4F20-97E5-80EC07F6B97A}" type="presOf" srcId="{FDEA6512-E286-465E-9F4D-F804690005AE}" destId="{3A62DF26-5BA4-4B40-B597-1E2A378F513C}" srcOrd="0" destOrd="0" presId="urn:microsoft.com/office/officeart/2005/8/layout/lProcess1"/>
    <dgm:cxn modelId="{C893AC65-937E-4A0F-98E2-E3A90282D62B}" srcId="{AE916099-84EB-4C44-A676-1F3CFE5F4BAA}" destId="{B4F145EE-4BE0-44D3-9A57-B7C14612D564}" srcOrd="2" destOrd="0" parTransId="{DE78084C-3BC3-4D50-9554-A1EAF0F0EC8B}" sibTransId="{6C89794F-B54C-4B41-8187-86B35262772F}"/>
    <dgm:cxn modelId="{0999AE48-F473-468D-BEE1-E855D39D486B}" type="presOf" srcId="{AC6663B0-B034-4514-9A3A-779D78E60AE5}" destId="{1338AC66-3838-4005-8596-AE5CB31E841B}" srcOrd="0" destOrd="0" presId="urn:microsoft.com/office/officeart/2005/8/layout/lProcess1"/>
    <dgm:cxn modelId="{40708CF3-C355-433B-B20E-E38DAA927089}" type="presOf" srcId="{6C89794F-B54C-4B41-8187-86B35262772F}" destId="{1CBFD0E3-D240-4315-A90B-28EC44B0CDB1}" srcOrd="0" destOrd="0" presId="urn:microsoft.com/office/officeart/2005/8/layout/lProcess1"/>
    <dgm:cxn modelId="{325C469E-5EF0-4C4D-A621-759B11A2CF20}" type="presOf" srcId="{7941E7D5-4B52-45E2-8F8B-6C06DCF1D429}" destId="{0A9B1991-9568-4E48-9ECF-155D0572C0A2}" srcOrd="0" destOrd="0" presId="urn:microsoft.com/office/officeart/2005/8/layout/lProcess1"/>
    <dgm:cxn modelId="{C2FB31B9-A398-427B-8892-D3F8D292C2D5}" type="presOf" srcId="{52E5036B-4C55-4B54-BFD2-AFCFE0568AEC}" destId="{3231CD1D-F01F-4AD6-8F12-1BBDC473044A}" srcOrd="0" destOrd="0" presId="urn:microsoft.com/office/officeart/2005/8/layout/lProcess1"/>
    <dgm:cxn modelId="{BF7A2653-A869-4E4C-9147-7E614EDCCB16}" type="presOf" srcId="{00E2DE9E-CA04-4451-A6F5-01475346882B}" destId="{DF0C9936-A37C-4413-BF20-F419F6DE1B1A}" srcOrd="0" destOrd="0" presId="urn:microsoft.com/office/officeart/2005/8/layout/lProcess1"/>
    <dgm:cxn modelId="{F44DDE1A-C406-48F7-A89A-3795C2EE3AE0}" type="presOf" srcId="{ABA1E165-5968-498C-A4B5-5748414C2AF4}" destId="{BF6CEAE0-6D27-4398-8C46-9D79B76E8E70}" srcOrd="0" destOrd="0" presId="urn:microsoft.com/office/officeart/2005/8/layout/lProcess1"/>
    <dgm:cxn modelId="{0E595EA4-B413-4537-9CE8-708E0E1F4B1C}" srcId="{3C8BB6F0-065B-499E-BB1A-072C997F2785}" destId="{BCB97022-959D-4A87-AFCF-66F1F58C24D7}" srcOrd="0" destOrd="0" parTransId="{08BBB100-B11A-49CF-9D72-9E4779BADF4B}" sibTransId="{A8C69E74-1B48-4DC5-BF29-51D4E0EA9425}"/>
    <dgm:cxn modelId="{CBAA5661-4200-4DF6-9CBC-167D4DB7623C}" srcId="{CCF7C38A-BACA-49E2-AEC6-9E71659D4B13}" destId="{52E5036B-4C55-4B54-BFD2-AFCFE0568AEC}" srcOrd="3" destOrd="0" parTransId="{3C0EDC35-AE51-41B1-82E4-B2E3677A2532}" sibTransId="{96D5DF0A-0C58-496D-8320-697DB3E1063D}"/>
    <dgm:cxn modelId="{75F8C9BF-41DC-49B0-9368-94C3CB7BEB34}" type="presOf" srcId="{AF8FD3CE-3D12-4669-8347-C4238C7269B9}" destId="{98A0CC9D-BC16-48EC-A051-938C3852E4D8}" srcOrd="0" destOrd="0" presId="urn:microsoft.com/office/officeart/2005/8/layout/lProcess1"/>
    <dgm:cxn modelId="{D443E4AB-808A-4B3A-9D5A-04E943769739}" type="presOf" srcId="{7232177E-6408-4882-BBB6-F2CAC27501FF}" destId="{4DFF3591-23B6-4475-8DBE-7FD6075843E5}" srcOrd="0" destOrd="0" presId="urn:microsoft.com/office/officeart/2005/8/layout/lProcess1"/>
    <dgm:cxn modelId="{13C3399E-B83D-4A1C-8710-49F99BEC4273}" srcId="{AE916099-84EB-4C44-A676-1F3CFE5F4BAA}" destId="{ABA1E165-5968-498C-A4B5-5748414C2AF4}" srcOrd="1" destOrd="0" parTransId="{5162194F-78D2-4A1D-B454-C40CA2EB9FA0}" sibTransId="{7CC837A5-AC52-4C5A-B6D2-07AF8ACD2B11}"/>
    <dgm:cxn modelId="{523EA11D-6111-4BB4-B420-592122C42F0A}" type="presOf" srcId="{E66681AA-5F73-4BED-95A2-0F02E0A67343}" destId="{F944D79C-38BE-4F47-9633-4139FE7B6346}" srcOrd="0" destOrd="0" presId="urn:microsoft.com/office/officeart/2005/8/layout/lProcess1"/>
    <dgm:cxn modelId="{E6269B9B-FB7A-4E9B-AC0C-4DB76D0BD030}" srcId="{CCF7C38A-BACA-49E2-AEC6-9E71659D4B13}" destId="{7232177E-6408-4882-BBB6-F2CAC27501FF}" srcOrd="1" destOrd="0" parTransId="{0AC1579D-CEB4-49AD-BA3A-455801E3B455}" sibTransId="{D6197BBF-D0F6-4D72-9940-AE55F5F543C6}"/>
    <dgm:cxn modelId="{0DD15F72-359D-476D-9C2E-70CBB4ED0DD8}" type="presOf" srcId="{3C8BB6F0-065B-499E-BB1A-072C997F2785}" destId="{AC605D6C-FA33-43E2-8BB1-22F9AC18BF69}" srcOrd="0" destOrd="0" presId="urn:microsoft.com/office/officeart/2005/8/layout/lProcess1"/>
    <dgm:cxn modelId="{39EE7013-5750-4C54-B55D-3F25733A997D}" srcId="{7941E7D5-4B52-45E2-8F8B-6C06DCF1D429}" destId="{AE916099-84EB-4C44-A676-1F3CFE5F4BAA}" srcOrd="0" destOrd="0" parTransId="{21DFF7FA-C674-4523-B6ED-666C480B34FC}" sibTransId="{6549966D-6DDE-4672-B372-F2F26ED03F64}"/>
    <dgm:cxn modelId="{430E5FCD-09D8-4366-91C2-7F6057131C5D}" srcId="{7941E7D5-4B52-45E2-8F8B-6C06DCF1D429}" destId="{3C8BB6F0-065B-499E-BB1A-072C997F2785}" srcOrd="2" destOrd="0" parTransId="{9135350D-7E65-46AF-A2CD-CA6FFF1902DF}" sibTransId="{91B00257-2EBA-4D8B-AA11-7FEDE6056B52}"/>
    <dgm:cxn modelId="{E30B58FF-19FA-409C-AA28-C836FC069467}" type="presOf" srcId="{6C25AF85-7126-412B-ABE8-1A457AD8F541}" destId="{9EC53D42-B2D8-4718-862F-EF4262697B75}" srcOrd="0" destOrd="0" presId="urn:microsoft.com/office/officeart/2005/8/layout/lProcess1"/>
    <dgm:cxn modelId="{249F0A2C-DC48-4E31-AEEA-C1F26F16BDB6}" type="presOf" srcId="{08BBB100-B11A-49CF-9D72-9E4779BADF4B}" destId="{BC1E9E61-8279-43FE-A62B-AA0838C5F30B}" srcOrd="0" destOrd="0" presId="urn:microsoft.com/office/officeart/2005/8/layout/lProcess1"/>
    <dgm:cxn modelId="{E09BB193-21A5-4975-8751-56DF52B4DD57}" type="presOf" srcId="{D6197BBF-D0F6-4D72-9940-AE55F5F543C6}" destId="{3F7AE319-9516-40C0-B0C0-BE0B1BFC79F4}" srcOrd="0" destOrd="0" presId="urn:microsoft.com/office/officeart/2005/8/layout/lProcess1"/>
    <dgm:cxn modelId="{195A5BB0-3585-4842-AE86-E39E0CD0BF76}" srcId="{7941E7D5-4B52-45E2-8F8B-6C06DCF1D429}" destId="{CCF7C38A-BACA-49E2-AEC6-9E71659D4B13}" srcOrd="1" destOrd="0" parTransId="{0B723D26-4986-4DCE-8BFF-64A56C72BAED}" sibTransId="{4E616399-B88B-4D99-A265-B33A3C99F06C}"/>
    <dgm:cxn modelId="{EC9B4CB0-8A07-466F-A434-E2116C9B531F}" srcId="{CCF7C38A-BACA-49E2-AEC6-9E71659D4B13}" destId="{AC6663B0-B034-4514-9A3A-779D78E60AE5}" srcOrd="0" destOrd="0" parTransId="{FDEA6512-E286-465E-9F4D-F804690005AE}" sibTransId="{361F5031-4016-4A67-8B90-8CFC089F68E5}"/>
    <dgm:cxn modelId="{64510F2E-CE4E-457C-984F-74AC311509EF}" srcId="{AE916099-84EB-4C44-A676-1F3CFE5F4BAA}" destId="{6C25AF85-7126-412B-ABE8-1A457AD8F541}" srcOrd="3" destOrd="0" parTransId="{92C1AD1E-4EAF-409C-B82A-1C2FC2A405BC}" sibTransId="{273883F9-99E5-4AEB-88DB-E836657C68E2}"/>
    <dgm:cxn modelId="{A0C879AB-D155-4289-8770-9026E3E294A5}" srcId="{CCF7C38A-BACA-49E2-AEC6-9E71659D4B13}" destId="{73527F3E-339E-48BE-9E18-D10ECA2365A7}" srcOrd="2" destOrd="0" parTransId="{958AD322-8A01-49E2-AE07-A7974303346F}" sibTransId="{AF8FD3CE-3D12-4669-8347-C4238C7269B9}"/>
    <dgm:cxn modelId="{4F14F363-E133-4195-8C55-657B0626B2A1}" type="presOf" srcId="{BCB97022-959D-4A87-AFCF-66F1F58C24D7}" destId="{81ECDA26-D326-4091-A21F-C1B0E9DD2665}" srcOrd="0" destOrd="0" presId="urn:microsoft.com/office/officeart/2005/8/layout/lProcess1"/>
    <dgm:cxn modelId="{3A942969-1BCC-4A8F-B774-783D80002FD8}" type="presOf" srcId="{6CBF56A8-6191-49EA-92A2-025B4B0F8982}" destId="{90A2152F-8A99-4FAD-B1D6-F4FED83237CE}" srcOrd="0" destOrd="0" presId="urn:microsoft.com/office/officeart/2005/8/layout/lProcess1"/>
    <dgm:cxn modelId="{308D945B-DF49-4689-A1F5-A4D06BFFFD2A}" type="presParOf" srcId="{0A9B1991-9568-4E48-9ECF-155D0572C0A2}" destId="{D9E98562-492B-49FA-B2E9-466D6DFB4C29}" srcOrd="0" destOrd="0" presId="urn:microsoft.com/office/officeart/2005/8/layout/lProcess1"/>
    <dgm:cxn modelId="{38CD4A64-399D-4D70-BF16-4A2D743F5FF6}" type="presParOf" srcId="{D9E98562-492B-49FA-B2E9-466D6DFB4C29}" destId="{037CD922-52CE-4001-8EB7-F19B3BC4F01A}" srcOrd="0" destOrd="0" presId="urn:microsoft.com/office/officeart/2005/8/layout/lProcess1"/>
    <dgm:cxn modelId="{9BF1AF69-37AE-4963-925D-E707D1AA4B9C}" type="presParOf" srcId="{D9E98562-492B-49FA-B2E9-466D6DFB4C29}" destId="{90A2152F-8A99-4FAD-B1D6-F4FED83237CE}" srcOrd="1" destOrd="0" presId="urn:microsoft.com/office/officeart/2005/8/layout/lProcess1"/>
    <dgm:cxn modelId="{3E321354-6238-4D65-B98E-79ACD145B919}" type="presParOf" srcId="{D9E98562-492B-49FA-B2E9-466D6DFB4C29}" destId="{DF0C9936-A37C-4413-BF20-F419F6DE1B1A}" srcOrd="2" destOrd="0" presId="urn:microsoft.com/office/officeart/2005/8/layout/lProcess1"/>
    <dgm:cxn modelId="{10658C91-7649-4D5B-8F88-D14903F05961}" type="presParOf" srcId="{D9E98562-492B-49FA-B2E9-466D6DFB4C29}" destId="{F944D79C-38BE-4F47-9633-4139FE7B6346}" srcOrd="3" destOrd="0" presId="urn:microsoft.com/office/officeart/2005/8/layout/lProcess1"/>
    <dgm:cxn modelId="{EAE751FA-2598-4215-AC87-F4A3112C6886}" type="presParOf" srcId="{D9E98562-492B-49FA-B2E9-466D6DFB4C29}" destId="{BF6CEAE0-6D27-4398-8C46-9D79B76E8E70}" srcOrd="4" destOrd="0" presId="urn:microsoft.com/office/officeart/2005/8/layout/lProcess1"/>
    <dgm:cxn modelId="{50AC1CE1-1817-4BE4-8D78-5BADFFA25351}" type="presParOf" srcId="{D9E98562-492B-49FA-B2E9-466D6DFB4C29}" destId="{DBAB27B5-8793-4DE1-8ED7-301631F91A3C}" srcOrd="5" destOrd="0" presId="urn:microsoft.com/office/officeart/2005/8/layout/lProcess1"/>
    <dgm:cxn modelId="{E6F9F275-DF89-4220-A7E2-591BBBBE12E8}" type="presParOf" srcId="{D9E98562-492B-49FA-B2E9-466D6DFB4C29}" destId="{846FEC5A-D507-4265-9FBA-E1973044869F}" srcOrd="6" destOrd="0" presId="urn:microsoft.com/office/officeart/2005/8/layout/lProcess1"/>
    <dgm:cxn modelId="{F7F53481-E96E-48E6-8D01-8E16D4951B68}" type="presParOf" srcId="{D9E98562-492B-49FA-B2E9-466D6DFB4C29}" destId="{1CBFD0E3-D240-4315-A90B-28EC44B0CDB1}" srcOrd="7" destOrd="0" presId="urn:microsoft.com/office/officeart/2005/8/layout/lProcess1"/>
    <dgm:cxn modelId="{45BE7133-EEA3-4867-BF4B-B11494B9012D}" type="presParOf" srcId="{D9E98562-492B-49FA-B2E9-466D6DFB4C29}" destId="{9EC53D42-B2D8-4718-862F-EF4262697B75}" srcOrd="8" destOrd="0" presId="urn:microsoft.com/office/officeart/2005/8/layout/lProcess1"/>
    <dgm:cxn modelId="{27005C1F-7612-4644-BAB2-9FF527DCFC1D}" type="presParOf" srcId="{0A9B1991-9568-4E48-9ECF-155D0572C0A2}" destId="{B9B72D16-1357-454B-906E-0F86CB701E52}" srcOrd="1" destOrd="0" presId="urn:microsoft.com/office/officeart/2005/8/layout/lProcess1"/>
    <dgm:cxn modelId="{2396DBC3-AAE9-41CB-9BA3-60D7641467FA}" type="presParOf" srcId="{0A9B1991-9568-4E48-9ECF-155D0572C0A2}" destId="{DE426444-C3EC-48B9-8CAE-29E026189E81}" srcOrd="2" destOrd="0" presId="urn:microsoft.com/office/officeart/2005/8/layout/lProcess1"/>
    <dgm:cxn modelId="{731DE1ED-4021-43B1-819A-0E4CB5CDE0A7}" type="presParOf" srcId="{DE426444-C3EC-48B9-8CAE-29E026189E81}" destId="{9D1A90BD-2E2B-491C-948F-D4E30E3C7316}" srcOrd="0" destOrd="0" presId="urn:microsoft.com/office/officeart/2005/8/layout/lProcess1"/>
    <dgm:cxn modelId="{4DEE9DBE-ACD8-44D1-B040-624B82E75E35}" type="presParOf" srcId="{DE426444-C3EC-48B9-8CAE-29E026189E81}" destId="{3A62DF26-5BA4-4B40-B597-1E2A378F513C}" srcOrd="1" destOrd="0" presId="urn:microsoft.com/office/officeart/2005/8/layout/lProcess1"/>
    <dgm:cxn modelId="{27CB59FB-DEE4-474B-A037-81D4A0DB335A}" type="presParOf" srcId="{DE426444-C3EC-48B9-8CAE-29E026189E81}" destId="{1338AC66-3838-4005-8596-AE5CB31E841B}" srcOrd="2" destOrd="0" presId="urn:microsoft.com/office/officeart/2005/8/layout/lProcess1"/>
    <dgm:cxn modelId="{92DB1980-FF8C-4F18-B0CD-5A2DEC4494B4}" type="presParOf" srcId="{DE426444-C3EC-48B9-8CAE-29E026189E81}" destId="{B79E7C4B-22B1-4CC3-B207-638161CE906C}" srcOrd="3" destOrd="0" presId="urn:microsoft.com/office/officeart/2005/8/layout/lProcess1"/>
    <dgm:cxn modelId="{6BA274DB-3DD2-4804-A924-E8F3FB777AF6}" type="presParOf" srcId="{DE426444-C3EC-48B9-8CAE-29E026189E81}" destId="{4DFF3591-23B6-4475-8DBE-7FD6075843E5}" srcOrd="4" destOrd="0" presId="urn:microsoft.com/office/officeart/2005/8/layout/lProcess1"/>
    <dgm:cxn modelId="{A5D9F765-6AEA-46A3-9F53-3AC42DE9BE39}" type="presParOf" srcId="{DE426444-C3EC-48B9-8CAE-29E026189E81}" destId="{3F7AE319-9516-40C0-B0C0-BE0B1BFC79F4}" srcOrd="5" destOrd="0" presId="urn:microsoft.com/office/officeart/2005/8/layout/lProcess1"/>
    <dgm:cxn modelId="{E078C681-72F6-42F4-AC0F-050342DF3573}" type="presParOf" srcId="{DE426444-C3EC-48B9-8CAE-29E026189E81}" destId="{D54E77AF-CE0C-4445-B76C-F7E0F6DB77C3}" srcOrd="6" destOrd="0" presId="urn:microsoft.com/office/officeart/2005/8/layout/lProcess1"/>
    <dgm:cxn modelId="{2A77828E-6CEC-41AD-8F1B-73B4C3A28B93}" type="presParOf" srcId="{DE426444-C3EC-48B9-8CAE-29E026189E81}" destId="{98A0CC9D-BC16-48EC-A051-938C3852E4D8}" srcOrd="7" destOrd="0" presId="urn:microsoft.com/office/officeart/2005/8/layout/lProcess1"/>
    <dgm:cxn modelId="{728B84EF-57F1-4B74-9794-6B26E488C2BE}" type="presParOf" srcId="{DE426444-C3EC-48B9-8CAE-29E026189E81}" destId="{3231CD1D-F01F-4AD6-8F12-1BBDC473044A}" srcOrd="8" destOrd="0" presId="urn:microsoft.com/office/officeart/2005/8/layout/lProcess1"/>
    <dgm:cxn modelId="{8E09730E-0A3C-49DB-BF91-2E45256DB9D4}" type="presParOf" srcId="{0A9B1991-9568-4E48-9ECF-155D0572C0A2}" destId="{4EDEE9E7-C54D-4D68-A112-7B90DA3858E3}" srcOrd="3" destOrd="0" presId="urn:microsoft.com/office/officeart/2005/8/layout/lProcess1"/>
    <dgm:cxn modelId="{38AE7F67-7E7F-44E2-A290-227F825703BA}" type="presParOf" srcId="{0A9B1991-9568-4E48-9ECF-155D0572C0A2}" destId="{8E247425-2135-49E7-8164-2AF4472153AD}" srcOrd="4" destOrd="0" presId="urn:microsoft.com/office/officeart/2005/8/layout/lProcess1"/>
    <dgm:cxn modelId="{0669BA23-5E4D-41D4-8CDE-C65974CDD134}" type="presParOf" srcId="{8E247425-2135-49E7-8164-2AF4472153AD}" destId="{AC605D6C-FA33-43E2-8BB1-22F9AC18BF69}" srcOrd="0" destOrd="0" presId="urn:microsoft.com/office/officeart/2005/8/layout/lProcess1"/>
    <dgm:cxn modelId="{1710DC77-CBA4-4721-AC25-CA1E5A93AD11}" type="presParOf" srcId="{8E247425-2135-49E7-8164-2AF4472153AD}" destId="{BC1E9E61-8279-43FE-A62B-AA0838C5F30B}" srcOrd="1" destOrd="0" presId="urn:microsoft.com/office/officeart/2005/8/layout/lProcess1"/>
    <dgm:cxn modelId="{B586AEF6-9BDA-4947-9CB8-4589B8376F16}" type="presParOf" srcId="{8E247425-2135-49E7-8164-2AF4472153AD}" destId="{81ECDA26-D326-4091-A21F-C1B0E9DD2665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CD922-52CE-4001-8EB7-F19B3BC4F01A}">
      <dsp:nvSpPr>
        <dsp:cNvPr id="0" name=""/>
        <dsp:cNvSpPr/>
      </dsp:nvSpPr>
      <dsp:spPr>
        <a:xfrm>
          <a:off x="772437" y="0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800" kern="1200" dirty="0"/>
            <a:t>기본</a:t>
          </a:r>
        </a:p>
      </dsp:txBody>
      <dsp:txXfrm>
        <a:off x="793484" y="21047"/>
        <a:ext cx="2832273" cy="676497"/>
      </dsp:txXfrm>
    </dsp:sp>
    <dsp:sp modelId="{90A2152F-8A99-4FAD-B1D6-F4FED83237CE}">
      <dsp:nvSpPr>
        <dsp:cNvPr id="0" name=""/>
        <dsp:cNvSpPr/>
      </dsp:nvSpPr>
      <dsp:spPr>
        <a:xfrm rot="5400000">
          <a:off x="2146744" y="781468"/>
          <a:ext cx="125753" cy="12575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C9936-A37C-4413-BF20-F419F6DE1B1A}">
      <dsp:nvSpPr>
        <dsp:cNvPr id="0" name=""/>
        <dsp:cNvSpPr/>
      </dsp:nvSpPr>
      <dsp:spPr>
        <a:xfrm>
          <a:off x="772437" y="970099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/>
            <a:t>기본 용어와 자료형</a:t>
          </a:r>
        </a:p>
      </dsp:txBody>
      <dsp:txXfrm>
        <a:off x="793484" y="991146"/>
        <a:ext cx="2832273" cy="676497"/>
      </dsp:txXfrm>
    </dsp:sp>
    <dsp:sp modelId="{F944D79C-38BE-4F47-9633-4139FE7B6346}">
      <dsp:nvSpPr>
        <dsp:cNvPr id="0" name=""/>
        <dsp:cNvSpPr/>
      </dsp:nvSpPr>
      <dsp:spPr>
        <a:xfrm rot="5400000">
          <a:off x="2146744" y="1751567"/>
          <a:ext cx="125753" cy="12575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CEAE0-6D27-4398-8C46-9D79B76E8E70}">
      <dsp:nvSpPr>
        <dsp:cNvPr id="0" name=""/>
        <dsp:cNvSpPr/>
      </dsp:nvSpPr>
      <dsp:spPr>
        <a:xfrm>
          <a:off x="772437" y="1940198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/>
            <a:t>연산자</a:t>
          </a:r>
        </a:p>
      </dsp:txBody>
      <dsp:txXfrm>
        <a:off x="793484" y="1961245"/>
        <a:ext cx="2832273" cy="676497"/>
      </dsp:txXfrm>
    </dsp:sp>
    <dsp:sp modelId="{DBAB27B5-8793-4DE1-8ED7-301631F91A3C}">
      <dsp:nvSpPr>
        <dsp:cNvPr id="0" name=""/>
        <dsp:cNvSpPr/>
      </dsp:nvSpPr>
      <dsp:spPr>
        <a:xfrm rot="5400000">
          <a:off x="2146744" y="2721666"/>
          <a:ext cx="125753" cy="12575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FEC5A-D507-4265-9FBA-E1973044869F}">
      <dsp:nvSpPr>
        <dsp:cNvPr id="0" name=""/>
        <dsp:cNvSpPr/>
      </dsp:nvSpPr>
      <dsp:spPr>
        <a:xfrm>
          <a:off x="772437" y="2910297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/>
            <a:t>조건문</a:t>
          </a:r>
        </a:p>
      </dsp:txBody>
      <dsp:txXfrm>
        <a:off x="793484" y="2931344"/>
        <a:ext cx="2832273" cy="676497"/>
      </dsp:txXfrm>
    </dsp:sp>
    <dsp:sp modelId="{1CBFD0E3-D240-4315-A90B-28EC44B0CDB1}">
      <dsp:nvSpPr>
        <dsp:cNvPr id="0" name=""/>
        <dsp:cNvSpPr/>
      </dsp:nvSpPr>
      <dsp:spPr>
        <a:xfrm rot="5400000">
          <a:off x="2146744" y="3691765"/>
          <a:ext cx="125753" cy="12575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53D42-B2D8-4718-862F-EF4262697B75}">
      <dsp:nvSpPr>
        <dsp:cNvPr id="0" name=""/>
        <dsp:cNvSpPr/>
      </dsp:nvSpPr>
      <dsp:spPr>
        <a:xfrm>
          <a:off x="772437" y="3880396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/>
            <a:t>반복문</a:t>
          </a:r>
          <a:endParaRPr lang="ko-KR" altLang="en-US" sz="2200" kern="1200" dirty="0"/>
        </a:p>
      </dsp:txBody>
      <dsp:txXfrm>
        <a:off x="793484" y="3901443"/>
        <a:ext cx="2832273" cy="676497"/>
      </dsp:txXfrm>
    </dsp:sp>
    <dsp:sp modelId="{9D1A90BD-2E2B-491C-948F-D4E30E3C7316}">
      <dsp:nvSpPr>
        <dsp:cNvPr id="0" name=""/>
        <dsp:cNvSpPr/>
      </dsp:nvSpPr>
      <dsp:spPr>
        <a:xfrm>
          <a:off x="4049216" y="0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800" kern="1200" dirty="0"/>
            <a:t>클래스</a:t>
          </a:r>
        </a:p>
      </dsp:txBody>
      <dsp:txXfrm>
        <a:off x="4070263" y="21047"/>
        <a:ext cx="2832273" cy="676497"/>
      </dsp:txXfrm>
    </dsp:sp>
    <dsp:sp modelId="{3A62DF26-5BA4-4B40-B597-1E2A378F513C}">
      <dsp:nvSpPr>
        <dsp:cNvPr id="0" name=""/>
        <dsp:cNvSpPr/>
      </dsp:nvSpPr>
      <dsp:spPr>
        <a:xfrm rot="5400000">
          <a:off x="5423523" y="781468"/>
          <a:ext cx="125753" cy="12575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8AC66-3838-4005-8596-AE5CB31E841B}">
      <dsp:nvSpPr>
        <dsp:cNvPr id="0" name=""/>
        <dsp:cNvSpPr/>
      </dsp:nvSpPr>
      <dsp:spPr>
        <a:xfrm>
          <a:off x="4049216" y="970099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/>
            <a:t>클래스</a:t>
          </a:r>
          <a:r>
            <a:rPr lang="en-US" altLang="ko-KR" sz="2200" kern="1200" dirty="0"/>
            <a:t>/ </a:t>
          </a:r>
          <a:r>
            <a:rPr lang="ko-KR" altLang="en-US" sz="2200" kern="1200" dirty="0"/>
            <a:t>인스턴스 변수</a:t>
          </a:r>
        </a:p>
      </dsp:txBody>
      <dsp:txXfrm>
        <a:off x="4070263" y="991146"/>
        <a:ext cx="2832273" cy="676497"/>
      </dsp:txXfrm>
    </dsp:sp>
    <dsp:sp modelId="{B79E7C4B-22B1-4CC3-B207-638161CE906C}">
      <dsp:nvSpPr>
        <dsp:cNvPr id="0" name=""/>
        <dsp:cNvSpPr/>
      </dsp:nvSpPr>
      <dsp:spPr>
        <a:xfrm rot="5400000">
          <a:off x="5423523" y="1751567"/>
          <a:ext cx="125753" cy="12575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F3591-23B6-4475-8DBE-7FD6075843E5}">
      <dsp:nvSpPr>
        <dsp:cNvPr id="0" name=""/>
        <dsp:cNvSpPr/>
      </dsp:nvSpPr>
      <dsp:spPr>
        <a:xfrm>
          <a:off x="4049216" y="1940198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/>
            <a:t>메서드</a:t>
          </a:r>
        </a:p>
      </dsp:txBody>
      <dsp:txXfrm>
        <a:off x="4070263" y="1961245"/>
        <a:ext cx="2832273" cy="676497"/>
      </dsp:txXfrm>
    </dsp:sp>
    <dsp:sp modelId="{3F7AE319-9516-40C0-B0C0-BE0B1BFC79F4}">
      <dsp:nvSpPr>
        <dsp:cNvPr id="0" name=""/>
        <dsp:cNvSpPr/>
      </dsp:nvSpPr>
      <dsp:spPr>
        <a:xfrm rot="5400000">
          <a:off x="5423523" y="2721666"/>
          <a:ext cx="125753" cy="12575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E77AF-CE0C-4445-B76C-F7E0F6DB77C3}">
      <dsp:nvSpPr>
        <dsp:cNvPr id="0" name=""/>
        <dsp:cNvSpPr/>
      </dsp:nvSpPr>
      <dsp:spPr>
        <a:xfrm>
          <a:off x="4049216" y="2910297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/>
            <a:t>상속과 </a:t>
          </a:r>
          <a:r>
            <a:rPr lang="ko-KR" altLang="en-US" sz="2200" kern="1200" dirty="0" err="1"/>
            <a:t>다형성</a:t>
          </a:r>
          <a:endParaRPr lang="ko-KR" altLang="en-US" sz="2200" kern="1200" dirty="0"/>
        </a:p>
      </dsp:txBody>
      <dsp:txXfrm>
        <a:off x="4070263" y="2931344"/>
        <a:ext cx="2832273" cy="676497"/>
      </dsp:txXfrm>
    </dsp:sp>
    <dsp:sp modelId="{98A0CC9D-BC16-48EC-A051-938C3852E4D8}">
      <dsp:nvSpPr>
        <dsp:cNvPr id="0" name=""/>
        <dsp:cNvSpPr/>
      </dsp:nvSpPr>
      <dsp:spPr>
        <a:xfrm rot="5400000">
          <a:off x="5423523" y="3691765"/>
          <a:ext cx="125753" cy="12575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1CD1D-F01F-4AD6-8F12-1BBDC473044A}">
      <dsp:nvSpPr>
        <dsp:cNvPr id="0" name=""/>
        <dsp:cNvSpPr/>
      </dsp:nvSpPr>
      <dsp:spPr>
        <a:xfrm>
          <a:off x="4049216" y="3880396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 err="1"/>
            <a:t>제너릭</a:t>
          </a:r>
          <a:r>
            <a:rPr lang="en-US" altLang="ko-KR" sz="2200" kern="1200" dirty="0"/>
            <a:t>, </a:t>
          </a:r>
          <a:r>
            <a:rPr lang="ko-KR" altLang="en-US" sz="2200" kern="1200" dirty="0"/>
            <a:t>구조체</a:t>
          </a:r>
        </a:p>
      </dsp:txBody>
      <dsp:txXfrm>
        <a:off x="4070263" y="3901443"/>
        <a:ext cx="2832273" cy="676497"/>
      </dsp:txXfrm>
    </dsp:sp>
    <dsp:sp modelId="{AC605D6C-FA33-43E2-8BB1-22F9AC18BF69}">
      <dsp:nvSpPr>
        <dsp:cNvPr id="0" name=""/>
        <dsp:cNvSpPr/>
      </dsp:nvSpPr>
      <dsp:spPr>
        <a:xfrm>
          <a:off x="7325995" y="0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800" kern="1200" dirty="0"/>
            <a:t>추가</a:t>
          </a:r>
        </a:p>
      </dsp:txBody>
      <dsp:txXfrm>
        <a:off x="7347042" y="21047"/>
        <a:ext cx="2832273" cy="676497"/>
      </dsp:txXfrm>
    </dsp:sp>
    <dsp:sp modelId="{BC1E9E61-8279-43FE-A62B-AA0838C5F30B}">
      <dsp:nvSpPr>
        <dsp:cNvPr id="0" name=""/>
        <dsp:cNvSpPr/>
      </dsp:nvSpPr>
      <dsp:spPr>
        <a:xfrm rot="5400000">
          <a:off x="8700302" y="781468"/>
          <a:ext cx="125753" cy="12575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CDA26-D326-4091-A21F-C1B0E9DD2665}">
      <dsp:nvSpPr>
        <dsp:cNvPr id="0" name=""/>
        <dsp:cNvSpPr/>
      </dsp:nvSpPr>
      <dsp:spPr>
        <a:xfrm>
          <a:off x="7325995" y="970099"/>
          <a:ext cx="2874367" cy="718591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kern="1200" dirty="0"/>
            <a:t>예외 처리</a:t>
          </a:r>
        </a:p>
      </dsp:txBody>
      <dsp:txXfrm>
        <a:off x="7347042" y="991146"/>
        <a:ext cx="2832273" cy="676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190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5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422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5630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32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64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3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164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796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304F0E-1CB8-4F60-B2AE-87FF18F30E3F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7059E8-84BF-4C6E-AB79-2A5962160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4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76DC-B691-4D5A-9A46-71B741EA8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Game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AE6F8-CD35-4857-AC07-B60C839F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/>
              <a:t>게임 엔진과 사용 언어의 이해</a:t>
            </a:r>
          </a:p>
        </p:txBody>
      </p:sp>
    </p:spTree>
    <p:extLst>
      <p:ext uri="{BB962C8B-B14F-4D97-AF65-F5344CB8AC3E}">
        <p14:creationId xmlns:p14="http://schemas.microsoft.com/office/powerpoint/2010/main" val="238802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기본 용어와 자료형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3300204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식별자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이름을 붙일 때에 사용하는 단어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키워드 사용금지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특수 문자는 </a:t>
            </a:r>
            <a:r>
              <a:rPr lang="en-US" altLang="ko-KR" sz="2000" dirty="0"/>
              <a:t>_</a:t>
            </a:r>
            <a:r>
              <a:rPr lang="ko-KR" altLang="en-US" sz="2000" dirty="0"/>
              <a:t>만 허용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숫자로 시작하면 안됨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공백은 입력하면 안됨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FF2AE-0E9C-4171-9199-5FD82B56C552}"/>
              </a:ext>
            </a:extLst>
          </p:cNvPr>
          <p:cNvSpPr txBox="1"/>
          <p:nvPr/>
        </p:nvSpPr>
        <p:spPr>
          <a:xfrm>
            <a:off x="4889641" y="2228671"/>
            <a:ext cx="6785113" cy="16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레벨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5;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1.5f;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is_Full_Level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355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기본 용어와 자료형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3300204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-  </a:t>
            </a:r>
            <a:r>
              <a:rPr lang="ko-KR" altLang="en-US" sz="2000" dirty="0"/>
              <a:t>자료를 담기 위한 통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 </a:t>
            </a:r>
            <a:r>
              <a:rPr lang="ko-KR" altLang="en-US" sz="2000" dirty="0"/>
              <a:t>한 번에 하나의 자료형만 담을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FF2AE-0E9C-4171-9199-5FD82B56C552}"/>
              </a:ext>
            </a:extLst>
          </p:cNvPr>
          <p:cNvSpPr txBox="1"/>
          <p:nvPr/>
        </p:nvSpPr>
        <p:spPr>
          <a:xfrm>
            <a:off x="4227029" y="1726385"/>
            <a:ext cx="6785113" cy="2953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레벨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5;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long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경험치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1500;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1.5f;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민첩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3.5;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is_Full_Level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논리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88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기본 용어와 자료형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3300204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그룹형 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배열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한 번에 같은 자료형의 여러 값을 담기 위해 사용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게임에서는 관리를 편하게 하기 위해 사용한다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64613-38C9-4437-B0F8-5023DBCDEF89}"/>
              </a:ext>
            </a:extLst>
          </p:cNvPr>
          <p:cNvSpPr txBox="1"/>
          <p:nvPr/>
        </p:nvSpPr>
        <p:spPr>
          <a:xfrm>
            <a:off x="4386059" y="1871174"/>
            <a:ext cx="7792278" cy="2953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monsters = {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슬라임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사막뱀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악마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monsterlevel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monsterlevel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= 1;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그룹형 변수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배열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부터 시작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monsterlevel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 = 6;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사막뱀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monsterlevel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 = 20;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악마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dirty="0"/>
          </a:p>
        </p:txBody>
      </p:sp>
      <p:pic>
        <p:nvPicPr>
          <p:cNvPr id="1026" name="Picture 2" descr="Slime Monster – The Learning Site">
            <a:extLst>
              <a:ext uri="{FF2B5EF4-FFF2-40B4-BE49-F238E27FC236}">
                <a16:creationId xmlns:a16="http://schemas.microsoft.com/office/drawing/2014/main" id="{C474B2B9-32B0-4B0D-8F1D-6DEE3C9C4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29" b="8894"/>
          <a:stretch/>
        </p:blipFill>
        <p:spPr bwMode="auto">
          <a:xfrm>
            <a:off x="6682202" y="1102539"/>
            <a:ext cx="871537" cy="86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무료 뱀 벡터, 900개 이상의 AI, EPS 형식의 이미지">
            <a:extLst>
              <a:ext uri="{FF2B5EF4-FFF2-40B4-BE49-F238E27FC236}">
                <a16:creationId xmlns:a16="http://schemas.microsoft.com/office/drawing/2014/main" id="{48D5095B-A208-457A-9E0D-987D7E92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322" y="1069470"/>
            <a:ext cx="713961" cy="90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toon Character Cute Devil on a White. Vector (1160964706) - 게티이미지뱅크">
            <a:extLst>
              <a:ext uri="{FF2B5EF4-FFF2-40B4-BE49-F238E27FC236}">
                <a16:creationId xmlns:a16="http://schemas.microsoft.com/office/drawing/2014/main" id="{33CD31F3-606D-4A84-BC31-333B7AD65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8" t="11542" r="13212" b="10451"/>
          <a:stretch/>
        </p:blipFill>
        <p:spPr bwMode="auto">
          <a:xfrm>
            <a:off x="8898048" y="777861"/>
            <a:ext cx="1033586" cy="119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6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기본 용어와 자료형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3300204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그룹형 변수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배열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한 번에 같은 자료형의 여러 값을 담기 위해 사용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게임에서는 관리를 편하게 하기 위해 사용한다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DBAF0-E165-4084-9FE9-2869DF240E30}"/>
              </a:ext>
            </a:extLst>
          </p:cNvPr>
          <p:cNvSpPr txBox="1"/>
          <p:nvPr/>
        </p:nvSpPr>
        <p:spPr>
          <a:xfrm>
            <a:off x="4936475" y="1595967"/>
            <a:ext cx="6094520" cy="336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items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제너릭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타입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여기서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제너릭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타입이란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요소 타입을 확정하지 않고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클래스명과 함께 구체적인 데이터 타입을 함께 지정해주는 클래스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미량의 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체력물약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쉽게 설명하면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하나의 클래스에 여러 유형의 인수를 이용가능 하도록 만든 것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items.Add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미량의 마나물약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28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04D0156-19E5-49D1-88F6-5EB13E722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77" y="1732893"/>
            <a:ext cx="7538951" cy="31942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12" y="1368981"/>
            <a:ext cx="3300204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연산자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-  </a:t>
            </a:r>
            <a:r>
              <a:rPr lang="ko-KR" altLang="en-US" sz="2000" dirty="0"/>
              <a:t>프로그램에서 변수나 값의 연산을 위해 사용되는 부호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348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연산자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AE842-5972-4CCE-BB49-B611F6EB7017}"/>
              </a:ext>
            </a:extLst>
          </p:cNvPr>
          <p:cNvSpPr txBox="1"/>
          <p:nvPr/>
        </p:nvSpPr>
        <p:spPr>
          <a:xfrm>
            <a:off x="-78898" y="1252728"/>
            <a:ext cx="6785113" cy="2953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5;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long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경험치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1500;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1.5f;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민첩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3.5;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is_Full_Level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논리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DC077-BF82-4AF7-A401-5B8E595460A7}"/>
              </a:ext>
            </a:extLst>
          </p:cNvPr>
          <p:cNvSpPr txBox="1"/>
          <p:nvPr/>
        </p:nvSpPr>
        <p:spPr>
          <a:xfrm>
            <a:off x="5870713" y="1121284"/>
            <a:ext cx="6096000" cy="461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경험치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1500 + 320;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경험치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경험치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- 10;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레벨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경험치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 300;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레벨 *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3.1f;</a:t>
            </a:r>
          </a:p>
          <a:p>
            <a:pPr>
              <a:lnSpc>
                <a:spcPct val="150000"/>
              </a:lnSpc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용사의 경험치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경험치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// 1810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용사의 레벨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레벨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// 6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용사의 힘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힘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// 18.6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34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연산자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92E94-5E0F-49A8-9AAA-1F8B7F1EC171}"/>
              </a:ext>
            </a:extLst>
          </p:cNvPr>
          <p:cNvSpPr txBox="1"/>
          <p:nvPr/>
        </p:nvSpPr>
        <p:spPr>
          <a:xfrm>
            <a:off x="5234197" y="1527048"/>
            <a:ext cx="6387959" cy="3784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필요경험치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300 - 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경험치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 300);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 레벨까지 남은 경험치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필요경험치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// 300</a:t>
            </a:r>
          </a:p>
          <a:p>
            <a:pPr>
              <a:lnSpc>
                <a:spcPct val="150000"/>
              </a:lnSpc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타이틀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전설의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용사의 이름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타이틀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pPr>
              <a:lnSpc>
                <a:spcPct val="150000"/>
              </a:lnSpc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0CF5D-310F-4B25-8892-2136DA761B86}"/>
              </a:ext>
            </a:extLst>
          </p:cNvPr>
          <p:cNvSpPr txBox="1"/>
          <p:nvPr/>
        </p:nvSpPr>
        <p:spPr>
          <a:xfrm>
            <a:off x="0" y="1516844"/>
            <a:ext cx="6785113" cy="2953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5;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long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경험치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1500;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1.5f;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민첩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3.5;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is_Full_Level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논리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21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27048"/>
            <a:ext cx="3775969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연산자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-  </a:t>
            </a:r>
            <a:r>
              <a:rPr lang="ko-KR" altLang="en-US" sz="2000" dirty="0"/>
              <a:t>프로그램에서 변수나 값의 연산을 위해 사용되는 부호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 </a:t>
            </a:r>
            <a:r>
              <a:rPr lang="ko-KR" altLang="en-US" sz="2000" dirty="0"/>
              <a:t>정수 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171795-CC0C-46A5-9DA4-DE56D3E0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664" y="1615073"/>
            <a:ext cx="6729736" cy="36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연산자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FF2AE-0E9C-4171-9199-5FD82B56C552}"/>
              </a:ext>
            </a:extLst>
          </p:cNvPr>
          <p:cNvSpPr txBox="1"/>
          <p:nvPr/>
        </p:nvSpPr>
        <p:spPr>
          <a:xfrm>
            <a:off x="366095" y="1417951"/>
            <a:ext cx="6785113" cy="2953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5;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long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경험치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1500;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1.5f;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민첩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3.5;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실수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이름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is_Full_Level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논리 자료형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91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연산자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F0FB-7E73-44C4-9674-B938AA7B8477}"/>
              </a:ext>
            </a:extLst>
          </p:cNvPr>
          <p:cNvSpPr txBox="1"/>
          <p:nvPr/>
        </p:nvSpPr>
        <p:spPr>
          <a:xfrm>
            <a:off x="1269507" y="1252728"/>
            <a:ext cx="96529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만렙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99;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isFullLevel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레벨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만렙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용사는 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만렙인가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is_Full_Level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isEndTutorial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ko-KR" altLang="en-US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레벨</a:t>
            </a:r>
            <a:r>
              <a:rPr lang="ko-KR" altLang="en-US" sz="180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10;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튜토리얼이 끝난 용사입니까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isEndTutorial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30;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15;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상태악화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&lt;= 50 ||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마나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&lt;= 20;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용사의 상태가 나쁩니까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상태악화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33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평가 안내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r>
              <a:rPr lang="ko-KR" altLang="en-US" dirty="0"/>
              <a:t>과정평가 </a:t>
            </a:r>
            <a:r>
              <a:rPr lang="en-US" altLang="ko-KR" dirty="0"/>
              <a:t>+ </a:t>
            </a:r>
            <a:r>
              <a:rPr lang="ko-KR" altLang="en-US" dirty="0"/>
              <a:t>수행평가로 진행</a:t>
            </a:r>
            <a:endParaRPr lang="en-US" altLang="ko-KR" dirty="0"/>
          </a:p>
          <a:p>
            <a:r>
              <a:rPr lang="ko-KR" altLang="en-US" dirty="0"/>
              <a:t>과정평가 </a:t>
            </a:r>
            <a:r>
              <a:rPr lang="en-US" altLang="ko-KR" dirty="0"/>
              <a:t>= </a:t>
            </a:r>
            <a:r>
              <a:rPr lang="ko-KR" altLang="en-US" dirty="0"/>
              <a:t>퀴즈 </a:t>
            </a:r>
            <a:r>
              <a:rPr lang="en-US" altLang="ko-KR" dirty="0"/>
              <a:t>+ </a:t>
            </a:r>
            <a:r>
              <a:rPr lang="ko-KR" altLang="en-US" dirty="0"/>
              <a:t>코드제출 </a:t>
            </a:r>
            <a:r>
              <a:rPr lang="en-US" altLang="ko-KR" dirty="0"/>
              <a:t>– 70%</a:t>
            </a:r>
            <a:br>
              <a:rPr lang="en-US" altLang="ko-KR" dirty="0"/>
            </a:br>
            <a:r>
              <a:rPr lang="ko-KR" altLang="en-US" dirty="0"/>
              <a:t>퀴즈는 정답여부</a:t>
            </a:r>
            <a:r>
              <a:rPr lang="en-US" altLang="ko-KR" dirty="0"/>
              <a:t>, </a:t>
            </a:r>
            <a:r>
              <a:rPr lang="ko-KR" altLang="en-US" dirty="0"/>
              <a:t>코드는 체크리스트 체크예정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ex)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수행평가 </a:t>
            </a:r>
            <a:r>
              <a:rPr lang="en-US" altLang="ko-KR" dirty="0"/>
              <a:t>= </a:t>
            </a:r>
            <a:r>
              <a:rPr lang="ko-KR" altLang="en-US" dirty="0"/>
              <a:t>게임제작 </a:t>
            </a:r>
            <a:r>
              <a:rPr lang="en-US" altLang="ko-KR" dirty="0"/>
              <a:t>– 30%</a:t>
            </a:r>
          </a:p>
          <a:p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3BC5763-E4FB-4EDF-B048-26097E417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79369"/>
              </p:ext>
            </p:extLst>
          </p:nvPr>
        </p:nvGraphicFramePr>
        <p:xfrm>
          <a:off x="1847626" y="3213485"/>
          <a:ext cx="6368722" cy="1623558"/>
        </p:xfrm>
        <a:graphic>
          <a:graphicData uri="http://schemas.openxmlformats.org/drawingml/2006/table">
            <a:tbl>
              <a:tblPr/>
              <a:tblGrid>
                <a:gridCol w="2298838">
                  <a:extLst>
                    <a:ext uri="{9D8B030D-6E8A-4147-A177-3AD203B41FA5}">
                      <a16:colId xmlns:a16="http://schemas.microsoft.com/office/drawing/2014/main" val="3452422173"/>
                    </a:ext>
                  </a:extLst>
                </a:gridCol>
                <a:gridCol w="2298838">
                  <a:extLst>
                    <a:ext uri="{9D8B030D-6E8A-4147-A177-3AD203B41FA5}">
                      <a16:colId xmlns:a16="http://schemas.microsoft.com/office/drawing/2014/main" val="1456266920"/>
                    </a:ext>
                  </a:extLst>
                </a:gridCol>
                <a:gridCol w="666914">
                  <a:extLst>
                    <a:ext uri="{9D8B030D-6E8A-4147-A177-3AD203B41FA5}">
                      <a16:colId xmlns:a16="http://schemas.microsoft.com/office/drawing/2014/main" val="433673074"/>
                    </a:ext>
                  </a:extLst>
                </a:gridCol>
                <a:gridCol w="1104132">
                  <a:extLst>
                    <a:ext uri="{9D8B030D-6E8A-4147-A177-3AD203B41FA5}">
                      <a16:colId xmlns:a16="http://schemas.microsoft.com/office/drawing/2014/main" val="4088386555"/>
                    </a:ext>
                  </a:extLst>
                </a:gridCol>
              </a:tblGrid>
              <a:tr h="4227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요소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항목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932649"/>
                  </a:ext>
                </a:extLst>
              </a:tr>
              <a:tr h="38514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알고리즘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성취기준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 3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도달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610328"/>
                  </a:ext>
                </a:extLst>
              </a:tr>
              <a:tr h="3851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성취기준 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 2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도달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021608"/>
                  </a:ext>
                </a:extLst>
              </a:tr>
              <a:tr h="430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성취기준 </a:t>
                      </a:r>
                      <a:r>
                        <a:rPr lang="en-US" altLang="ko-KR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 1</a:t>
                      </a: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도달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83380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2B3E7B5-8CDF-4490-AC16-25D51799E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99806"/>
              </p:ext>
            </p:extLst>
          </p:nvPr>
        </p:nvGraphicFramePr>
        <p:xfrm>
          <a:off x="7797715" y="3586096"/>
          <a:ext cx="4203319" cy="1263777"/>
        </p:xfrm>
        <a:graphic>
          <a:graphicData uri="http://schemas.openxmlformats.org/drawingml/2006/table">
            <a:tbl>
              <a:tblPr/>
              <a:tblGrid>
                <a:gridCol w="4203319">
                  <a:extLst>
                    <a:ext uri="{9D8B030D-6E8A-4147-A177-3AD203B41FA5}">
                      <a16:colId xmlns:a16="http://schemas.microsoft.com/office/drawing/2014/main" val="1160053569"/>
                    </a:ext>
                  </a:extLst>
                </a:gridCol>
              </a:tblGrid>
              <a:tr h="209296">
                <a:tc>
                  <a:txBody>
                    <a:bodyPr/>
                    <a:lstStyle/>
                    <a:p>
                      <a:pPr marL="1270" marR="0" indent="0" algn="just" fontAlgn="base" latinLnBrk="1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11-1.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구조의 작동을 설명할 수 있다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산돌제비 L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065795"/>
                  </a:ext>
                </a:extLst>
              </a:tr>
              <a:tr h="209296">
                <a:tc>
                  <a:txBody>
                    <a:bodyPr/>
                    <a:lstStyle/>
                    <a:p>
                      <a:pPr marL="1270" marR="0" indent="0" algn="just" fontAlgn="base" latinLnBrk="1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11-2.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상황에 적합한 자료 구조를 선택할 수 있다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산돌제비 L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921532"/>
                  </a:ext>
                </a:extLst>
              </a:tr>
              <a:tr h="209296">
                <a:tc>
                  <a:txBody>
                    <a:bodyPr/>
                    <a:lstStyle/>
                    <a:p>
                      <a:pPr marL="1270" marR="0" indent="0" algn="just" fontAlgn="base" latinLnBrk="1">
                        <a:lnSpc>
                          <a:spcPct val="1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11-3.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기획에 따라 해당 플랫폼에서 게임을 구동하기 위한 자료 구조를 구현할 수 있다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dirty="0">
                        <a:solidFill>
                          <a:srgbClr val="000000"/>
                        </a:solidFill>
                        <a:effectLst/>
                        <a:latin typeface="산돌제비 L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04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2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조건문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A986DF4-01F9-4921-BD92-44C526F8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27048"/>
            <a:ext cx="7527235" cy="4599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조건문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-  </a:t>
            </a:r>
            <a:r>
              <a:rPr lang="ko-KR" altLang="en-US" sz="2000" dirty="0"/>
              <a:t>프로그램에서 선택에 따라 진행을 바꾸기 위해 사용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 </a:t>
            </a:r>
            <a:r>
              <a:rPr lang="ko-KR" altLang="en-US" sz="2000" dirty="0"/>
              <a:t>게임에서는 이벤트 처리에  주로 사용함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809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조건문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11F4A-3691-44A3-845A-572A9DBE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If, else if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8B05A-09FA-4395-B454-466DE92F49F9}"/>
              </a:ext>
            </a:extLst>
          </p:cNvPr>
          <p:cNvSpPr txBox="1"/>
          <p:nvPr/>
        </p:nvSpPr>
        <p:spPr>
          <a:xfrm>
            <a:off x="516834" y="2269059"/>
            <a:ext cx="9541565" cy="3784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 50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70)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＂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용사의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상태가 나쁩니다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아이템 사용이 필요합니다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＂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용사의 상태가 좋습니다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121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조건문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11F4A-3691-44A3-845A-572A9DBE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9899"/>
            <a:ext cx="10972800" cy="4599432"/>
          </a:xfrm>
        </p:spPr>
        <p:txBody>
          <a:bodyPr/>
          <a:lstStyle/>
          <a:p>
            <a:r>
              <a:rPr lang="en-US" altLang="ko-KR" dirty="0"/>
              <a:t>If, else if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63AEE-05D1-4008-9525-8305F2F7C330}"/>
              </a:ext>
            </a:extLst>
          </p:cNvPr>
          <p:cNvSpPr txBox="1"/>
          <p:nvPr/>
        </p:nvSpPr>
        <p:spPr>
          <a:xfrm>
            <a:off x="1362915" y="1585815"/>
            <a:ext cx="10621940" cy="4900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 </a:t>
            </a:r>
            <a:r>
              <a:rPr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상태 </a:t>
            </a:r>
            <a:r>
              <a:rPr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= “</a:t>
            </a:r>
            <a:r>
              <a:rPr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나쁨</a:t>
            </a:r>
            <a:r>
              <a:rPr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”;</a:t>
            </a:r>
            <a:endParaRPr lang="en-US" altLang="ko-KR" sz="1500" dirty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상태악화 </a:t>
            </a:r>
            <a:r>
              <a:rPr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= ( </a:t>
            </a:r>
            <a:r>
              <a:rPr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상태 </a:t>
            </a:r>
            <a:r>
              <a:rPr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==“</a:t>
            </a:r>
            <a:r>
              <a:rPr lang="ko-KR" altLang="en-US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나쁨</a:t>
            </a:r>
            <a:r>
              <a:rPr lang="en-US" altLang="ko-KR" sz="1500" dirty="0">
                <a:latin typeface="돋움체" panose="020B0609000101010101" pitchFamily="49" charset="-127"/>
                <a:ea typeface="돋움체" panose="020B0609000101010101" pitchFamily="49" charset="-127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상태악화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 items[0]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미량의 </a:t>
            </a:r>
            <a:r>
              <a:rPr lang="ko-KR" altLang="en-US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체력물약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items.RemoveAt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(0);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체력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 30;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미량의 </a:t>
            </a:r>
            <a:r>
              <a:rPr lang="ko-KR" altLang="en-US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체력물약을</a:t>
            </a:r>
            <a:r>
              <a:rPr lang="ko-KR" altLang="en-US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사용했습니다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상태악화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&amp;&amp; items[0]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미량의 마나물약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items.RemoveAt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(0);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체력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+= 30;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미량의 마나물약을 사용했습니다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41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조건문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11F4A-3691-44A3-845A-572A9DBE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05611"/>
            <a:ext cx="10972800" cy="4599432"/>
          </a:xfrm>
        </p:spPr>
        <p:txBody>
          <a:bodyPr/>
          <a:lstStyle/>
          <a:p>
            <a:r>
              <a:rPr lang="en-US" altLang="ko-KR" dirty="0"/>
              <a:t>Switch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63AEE-05D1-4008-9525-8305F2F7C330}"/>
              </a:ext>
            </a:extLst>
          </p:cNvPr>
          <p:cNvSpPr txBox="1"/>
          <p:nvPr/>
        </p:nvSpPr>
        <p:spPr>
          <a:xfrm>
            <a:off x="1101087" y="1228670"/>
            <a:ext cx="10243932" cy="5030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(monsters[1]) {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슬라임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case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문은 이렇게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사막뱀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연달아서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써놓으면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같은 기능을 하도록 유도 가능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소형 몬스터가 출현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골렘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대형 몬스터가 출현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"???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몬스터가 출현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029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11F4A-3691-44A3-845A-572A9DBE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63AEE-05D1-4008-9525-8305F2F7C330}"/>
              </a:ext>
            </a:extLst>
          </p:cNvPr>
          <p:cNvSpPr txBox="1"/>
          <p:nvPr/>
        </p:nvSpPr>
        <p:spPr>
          <a:xfrm>
            <a:off x="795129" y="2052976"/>
            <a:ext cx="102439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0)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체력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0)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독 데미지를 입었습니다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사망했습니다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 10)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해독제를 사용합니다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1175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11F4A-3691-44A3-845A-572A9DBE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63AEE-05D1-4008-9525-8305F2F7C330}"/>
              </a:ext>
            </a:extLst>
          </p:cNvPr>
          <p:cNvSpPr txBox="1"/>
          <p:nvPr/>
        </p:nvSpPr>
        <p:spPr>
          <a:xfrm>
            <a:off x="781877" y="1879163"/>
            <a:ext cx="102439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count=0; count&lt;10; count++)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체력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응급처치 중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 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체력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 index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monsters.Length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index++)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지역에 있는 몬스터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monsters[index]);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monster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monsters)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foreach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문을 활용하면 배열안의 자료를 순차적으로 꺼낼 수 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Debug.Log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지역에 있는 몬스터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monster);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82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게임 프로그래밍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사운드</a:t>
            </a:r>
            <a:r>
              <a:rPr lang="en-US" altLang="ko-KR" dirty="0"/>
              <a:t>, </a:t>
            </a:r>
            <a:r>
              <a:rPr lang="ko-KR" altLang="en-US" dirty="0"/>
              <a:t>그래픽</a:t>
            </a:r>
            <a:r>
              <a:rPr lang="en-US" altLang="ko-KR" dirty="0"/>
              <a:t>,  </a:t>
            </a:r>
            <a:r>
              <a:rPr lang="ko-KR" altLang="en-US" dirty="0"/>
              <a:t>물리 엔진</a:t>
            </a:r>
            <a:r>
              <a:rPr lang="en-US" altLang="ko-KR" dirty="0"/>
              <a:t>… </a:t>
            </a:r>
            <a:r>
              <a:rPr lang="en-US" altLang="ko-KR" dirty="0" err="1"/>
              <a:t>etc</a:t>
            </a:r>
            <a:endParaRPr lang="en-US" altLang="ko-KR" dirty="0"/>
          </a:p>
          <a:p>
            <a:r>
              <a:rPr lang="ko-KR" altLang="en-US" dirty="0"/>
              <a:t>과거에는 시스템 자체를 구현하는 능력이 필요</a:t>
            </a:r>
            <a:endParaRPr lang="en-US" altLang="ko-KR" dirty="0"/>
          </a:p>
          <a:p>
            <a:r>
              <a:rPr lang="ko-KR" altLang="en-US" dirty="0"/>
              <a:t>현재는 다양한 제작 툴이 존재</a:t>
            </a:r>
            <a:endParaRPr lang="en-US" altLang="ko-KR" dirty="0"/>
          </a:p>
          <a:p>
            <a:r>
              <a:rPr lang="ko-KR" altLang="en-US" dirty="0"/>
              <a:t>레벨디자인</a:t>
            </a:r>
            <a:r>
              <a:rPr lang="en-US" altLang="ko-KR" dirty="0"/>
              <a:t>, </a:t>
            </a:r>
            <a:r>
              <a:rPr lang="ko-KR" altLang="en-US" dirty="0"/>
              <a:t>캐릭터디자인</a:t>
            </a:r>
            <a:r>
              <a:rPr lang="en-US" altLang="ko-KR" dirty="0"/>
              <a:t>, </a:t>
            </a:r>
            <a:r>
              <a:rPr lang="ko-KR" altLang="en-US" dirty="0"/>
              <a:t>게임규칙 필요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0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A82A3-CA28-4161-B426-6ED75224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엔진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05DE25-2344-46EE-9399-4FE64CD18C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Q)</a:t>
            </a:r>
            <a:r>
              <a:rPr lang="ko-KR" altLang="en-US" dirty="0"/>
              <a:t>여러분이 아는 게임 엔진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상장기업분석]메타버스 선봉장 &amp;#39;유니티&amp;#39; - 전자신문">
            <a:extLst>
              <a:ext uri="{FF2B5EF4-FFF2-40B4-BE49-F238E27FC236}">
                <a16:creationId xmlns:a16="http://schemas.microsoft.com/office/drawing/2014/main" id="{93336EF6-A769-4459-BFC6-7FE83AB2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33" y="2709194"/>
            <a:ext cx="3127513" cy="166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언리얼 엔진 - 위키백과, 우리 모두의 백과사전">
            <a:extLst>
              <a:ext uri="{FF2B5EF4-FFF2-40B4-BE49-F238E27FC236}">
                <a16:creationId xmlns:a16="http://schemas.microsoft.com/office/drawing/2014/main" id="{941CF0CE-8361-4C77-A47B-FE7E7512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13" y="2598645"/>
            <a:ext cx="2069981" cy="225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게임메이커 - 나무위키">
            <a:extLst>
              <a:ext uri="{FF2B5EF4-FFF2-40B4-BE49-F238E27FC236}">
                <a16:creationId xmlns:a16="http://schemas.microsoft.com/office/drawing/2014/main" id="{1E725C63-045D-49C9-B90F-B4B4FA655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80" y="2488095"/>
            <a:ext cx="1881808" cy="18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1E1B33-CA17-4D4B-A490-B3D73B8DAEE8}"/>
              </a:ext>
            </a:extLst>
          </p:cNvPr>
          <p:cNvSpPr txBox="1"/>
          <p:nvPr/>
        </p:nvSpPr>
        <p:spPr>
          <a:xfrm>
            <a:off x="893633" y="4208765"/>
            <a:ext cx="3151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4~100</a:t>
            </a:r>
            <a:r>
              <a:rPr lang="ko-KR" altLang="en-US" dirty="0">
                <a:latin typeface="+mn-ea"/>
              </a:rPr>
              <a:t>인 정도의 프로젝트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100,000$ </a:t>
            </a:r>
            <a:r>
              <a:rPr lang="ko-KR" altLang="en-US" dirty="0">
                <a:latin typeface="+mn-ea"/>
              </a:rPr>
              <a:t>이하 무료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C#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58182-66B9-422A-ACA7-52BE0695EA7B}"/>
              </a:ext>
            </a:extLst>
          </p:cNvPr>
          <p:cNvSpPr txBox="1"/>
          <p:nvPr/>
        </p:nvSpPr>
        <p:spPr>
          <a:xfrm>
            <a:off x="4293086" y="4930210"/>
            <a:ext cx="3049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20</a:t>
            </a:r>
            <a:r>
              <a:rPr lang="ko-KR" altLang="en-US" dirty="0">
                <a:latin typeface="+mn-ea"/>
              </a:rPr>
              <a:t>인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이상 대형 프로젝트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+mn-ea"/>
              </a:rPr>
              <a:t>무료</a:t>
            </a:r>
            <a:r>
              <a:rPr lang="en-US" altLang="ko-KR" dirty="0">
                <a:latin typeface="+mn-ea"/>
              </a:rPr>
              <a:t>, 5%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C++, Verse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BB99AA-6F01-421D-B343-81CFE31C15DC}"/>
              </a:ext>
            </a:extLst>
          </p:cNvPr>
          <p:cNvSpPr txBox="1"/>
          <p:nvPr/>
        </p:nvSpPr>
        <p:spPr>
          <a:xfrm>
            <a:off x="8095768" y="4710064"/>
            <a:ext cx="315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인 이하 소규모 프로젝트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200$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GML</a:t>
            </a:r>
            <a:endParaRPr lang="ko-KR" altLang="en-US" dirty="0">
              <a:latin typeface="+mn-ea"/>
            </a:endParaRPr>
          </a:p>
        </p:txBody>
      </p:sp>
      <p:pic>
        <p:nvPicPr>
          <p:cNvPr id="1032" name="Picture 8" descr="언더테일(Undertale) 리뷰. 여러분의 의지는 충분한가요? : 네이버 블로그">
            <a:extLst>
              <a:ext uri="{FF2B5EF4-FFF2-40B4-BE49-F238E27FC236}">
                <a16:creationId xmlns:a16="http://schemas.microsoft.com/office/drawing/2014/main" id="{FB3D1B45-A758-4001-A1F3-E0C29A3C1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280" y="23689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전 세계 130만 동접자 흥행대박 터진 &amp;#39;로스트아크&amp;#39;...K-게임 자존심 잇는다 | 아주경제">
            <a:extLst>
              <a:ext uri="{FF2B5EF4-FFF2-40B4-BE49-F238E27FC236}">
                <a16:creationId xmlns:a16="http://schemas.microsoft.com/office/drawing/2014/main" id="{F1798B0E-A03F-416B-AEFA-98194DC79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320" y="2404685"/>
            <a:ext cx="4663618" cy="242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8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74769-DAD4-402A-BCD9-A07D9371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</a:t>
            </a:r>
            <a:endParaRPr lang="ko-KR" altLang="en-US" dirty="0"/>
          </a:p>
        </p:txBody>
      </p:sp>
      <p:pic>
        <p:nvPicPr>
          <p:cNvPr id="2050" name="Picture 2" descr="누구나 게임 만들 수 있게&amp;quot; 유니티의 수평적 문화가 모바일 게임 점유율 1위 원동력│인터비즈 : 네이버 블로그">
            <a:extLst>
              <a:ext uri="{FF2B5EF4-FFF2-40B4-BE49-F238E27FC236}">
                <a16:creationId xmlns:a16="http://schemas.microsoft.com/office/drawing/2014/main" id="{FC8C0701-7FBF-4F90-9CCA-4D218CE3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955161"/>
            <a:ext cx="4501184" cy="294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ternal/9918507...">
            <a:extLst>
              <a:ext uri="{FF2B5EF4-FFF2-40B4-BE49-F238E27FC236}">
                <a16:creationId xmlns:a16="http://schemas.microsoft.com/office/drawing/2014/main" id="{B388CE08-2B32-4312-A6BD-7ED49948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1132855"/>
            <a:ext cx="43815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llowknightcove...">
            <a:extLst>
              <a:ext uri="{FF2B5EF4-FFF2-40B4-BE49-F238E27FC236}">
                <a16:creationId xmlns:a16="http://schemas.microsoft.com/office/drawing/2014/main" id="{DF49C7FB-4B35-4661-84DB-08793439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930" y="3180730"/>
            <a:ext cx="22955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3D986-5994-4A38-A355-92BE2A18EDB2}"/>
              </a:ext>
            </a:extLst>
          </p:cNvPr>
          <p:cNvSpPr txBox="1"/>
          <p:nvPr/>
        </p:nvSpPr>
        <p:spPr>
          <a:xfrm>
            <a:off x="1038225" y="141927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대형프로젝트부터</a:t>
            </a:r>
            <a:r>
              <a:rPr lang="en-US" altLang="ko-KR" sz="2400" dirty="0"/>
              <a:t>…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794C3D-5437-43AF-A141-921653F0A7F6}"/>
              </a:ext>
            </a:extLst>
          </p:cNvPr>
          <p:cNvSpPr txBox="1"/>
          <p:nvPr/>
        </p:nvSpPr>
        <p:spPr>
          <a:xfrm>
            <a:off x="6652593" y="37421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인디게임까지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940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유니티를 배우기 위해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FB248-3028-4BB4-9A96-1020BC100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>
            <a:norm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에 대한 이해 </a:t>
            </a:r>
            <a:r>
              <a:rPr lang="en-US" altLang="ko-KR" dirty="0"/>
              <a:t>(</a:t>
            </a:r>
            <a:r>
              <a:rPr lang="ko-KR" altLang="en-US" dirty="0"/>
              <a:t>스크립트 구현</a:t>
            </a:r>
            <a:r>
              <a:rPr lang="en-US" altLang="ko-KR" dirty="0"/>
              <a:t>) – 1~2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게임요소 구현에 대한 이해</a:t>
            </a:r>
            <a:r>
              <a:rPr lang="en-US" altLang="ko-KR" dirty="0"/>
              <a:t>(</a:t>
            </a:r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게임물리</a:t>
            </a:r>
            <a:r>
              <a:rPr lang="en-US" altLang="ko-KR" dirty="0"/>
              <a:t>) – 3~6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유니티 툴에 대한 이해 </a:t>
            </a:r>
            <a:r>
              <a:rPr lang="en-US" altLang="ko-KR" dirty="0"/>
              <a:t>(</a:t>
            </a:r>
            <a:r>
              <a:rPr lang="ko-KR" altLang="en-US" dirty="0"/>
              <a:t>레벨 디자인</a:t>
            </a:r>
            <a:r>
              <a:rPr lang="en-US" altLang="ko-KR" dirty="0"/>
              <a:t>, </a:t>
            </a:r>
            <a:r>
              <a:rPr lang="ko-KR" altLang="en-US" dirty="0"/>
              <a:t>배치</a:t>
            </a:r>
            <a:r>
              <a:rPr lang="en-US" altLang="ko-KR" dirty="0"/>
              <a:t>) – </a:t>
            </a:r>
            <a:r>
              <a:rPr lang="ko-KR" altLang="en-US" dirty="0"/>
              <a:t>주기적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그래픽에 대한 이해</a:t>
            </a:r>
            <a:r>
              <a:rPr lang="en-US" altLang="ko-KR" dirty="0"/>
              <a:t>(</a:t>
            </a:r>
            <a:r>
              <a:rPr lang="ko-KR" altLang="en-US" dirty="0"/>
              <a:t>캐릭터 디자인</a:t>
            </a:r>
            <a:r>
              <a:rPr lang="en-US" altLang="ko-KR" dirty="0"/>
              <a:t>, </a:t>
            </a:r>
            <a:r>
              <a:rPr lang="ko-KR" altLang="en-US" dirty="0"/>
              <a:t>모션</a:t>
            </a:r>
            <a:r>
              <a:rPr lang="en-US" altLang="ko-KR" dirty="0"/>
              <a:t>) – </a:t>
            </a:r>
            <a:r>
              <a:rPr lang="ko-KR" altLang="en-US" dirty="0"/>
              <a:t>주기적 진행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</a:t>
            </a:r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07D96BF2-098D-4C3C-ACCB-EC626F695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3156"/>
              </p:ext>
            </p:extLst>
          </p:nvPr>
        </p:nvGraphicFramePr>
        <p:xfrm>
          <a:off x="609600" y="1527175"/>
          <a:ext cx="10972800" cy="4598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75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게임에서 </a:t>
            </a:r>
            <a:r>
              <a:rPr lang="en-US" altLang="ko-KR" dirty="0"/>
              <a:t>C#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95A4C6-ED83-4900-9BE9-74F11A66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C++? </a:t>
            </a:r>
            <a:r>
              <a:rPr lang="ko-KR" altLang="en-US" dirty="0"/>
              <a:t>포인터 활용</a:t>
            </a:r>
            <a:r>
              <a:rPr lang="en-US" altLang="ko-KR" dirty="0"/>
              <a:t>, </a:t>
            </a:r>
            <a:r>
              <a:rPr lang="ko-KR" altLang="en-US" dirty="0"/>
              <a:t>기계어에 가까운 처리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수많은 데이터를 </a:t>
            </a:r>
            <a:r>
              <a:rPr lang="ko-KR" altLang="en-US" dirty="0" err="1"/>
              <a:t>관리하는데에는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이 </a:t>
            </a:r>
            <a:r>
              <a:rPr lang="ko-KR" altLang="en-US" dirty="0" err="1"/>
              <a:t>적합했기때문</a:t>
            </a:r>
            <a:endParaRPr lang="en-US" altLang="ko-KR" dirty="0"/>
          </a:p>
          <a:p>
            <a:r>
              <a:rPr lang="ko-KR" altLang="en-US" dirty="0"/>
              <a:t>게임 서버 개발</a:t>
            </a:r>
            <a:r>
              <a:rPr lang="en-US" altLang="ko-KR" dirty="0"/>
              <a:t>, </a:t>
            </a:r>
            <a:r>
              <a:rPr lang="ko-KR" altLang="en-US" dirty="0"/>
              <a:t>게임 클라이언트 개발에 </a:t>
            </a:r>
            <a:r>
              <a:rPr lang="en-US" altLang="ko-KR" dirty="0"/>
              <a:t>C++</a:t>
            </a:r>
            <a:r>
              <a:rPr lang="ko-KR" altLang="en-US" dirty="0"/>
              <a:t>이 주로 활용</a:t>
            </a:r>
            <a:endParaRPr lang="en-US" altLang="ko-KR" dirty="0"/>
          </a:p>
          <a:p>
            <a:r>
              <a:rPr lang="en-US" altLang="ko-KR" dirty="0"/>
              <a:t>But </a:t>
            </a:r>
            <a:r>
              <a:rPr lang="ko-KR" altLang="en-US" dirty="0"/>
              <a:t>현재는 </a:t>
            </a:r>
            <a:r>
              <a:rPr lang="en-US" altLang="ko-KR" dirty="0"/>
              <a:t>C#</a:t>
            </a:r>
            <a:r>
              <a:rPr lang="ko-KR" altLang="en-US" dirty="0"/>
              <a:t>의 처리속도 상승</a:t>
            </a:r>
            <a:r>
              <a:rPr lang="en-US" altLang="ko-KR" dirty="0"/>
              <a:t>, </a:t>
            </a:r>
            <a:r>
              <a:rPr lang="ko-KR" altLang="en-US" dirty="0"/>
              <a:t>하드웨어 스펙의 증가로 </a:t>
            </a:r>
            <a:r>
              <a:rPr lang="en-US" altLang="ko-KR" dirty="0"/>
              <a:t>C#</a:t>
            </a:r>
            <a:r>
              <a:rPr lang="ko-KR" altLang="en-US" dirty="0"/>
              <a:t>이 활용</a:t>
            </a:r>
          </a:p>
        </p:txBody>
      </p:sp>
    </p:spTree>
    <p:extLst>
      <p:ext uri="{BB962C8B-B14F-4D97-AF65-F5344CB8AC3E}">
        <p14:creationId xmlns:p14="http://schemas.microsoft.com/office/powerpoint/2010/main" val="274795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E3A46-B480-4DD1-A28B-270FD69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C# - </a:t>
            </a:r>
            <a:r>
              <a:rPr lang="ko-KR" altLang="en-US" dirty="0"/>
              <a:t>기본 용어와 자료형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1FA27-58FD-40BF-889A-375846A0B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7048"/>
            <a:ext cx="3300204" cy="4599432"/>
          </a:xfrm>
        </p:spPr>
        <p:txBody>
          <a:bodyPr/>
          <a:lstStyle/>
          <a:p>
            <a:r>
              <a:rPr lang="ko-KR" altLang="en-US" dirty="0"/>
              <a:t>키워드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특별한 의미가 부여된 단어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식별자로 사용불가</a:t>
            </a:r>
            <a:endParaRPr lang="en-US" altLang="ko-KR" dirty="0"/>
          </a:p>
        </p:txBody>
      </p:sp>
      <p:pic>
        <p:nvPicPr>
          <p:cNvPr id="3074" name="Picture 2" descr="2] C# 키워드(Keyword) 와 데이터 타입(Data Type)">
            <a:extLst>
              <a:ext uri="{FF2B5EF4-FFF2-40B4-BE49-F238E27FC236}">
                <a16:creationId xmlns:a16="http://schemas.microsoft.com/office/drawing/2014/main" id="{EA3427D4-267E-4326-B222-A05E49792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04" y="1383609"/>
            <a:ext cx="7022547" cy="459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70459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370</TotalTime>
  <Words>1426</Words>
  <Application>Microsoft Office PowerPoint</Application>
  <PresentationFormat>와이드스크린</PresentationFormat>
  <Paragraphs>233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HY그래픽M</vt:lpstr>
      <vt:lpstr>돋움체</vt:lpstr>
      <vt:lpstr>맑은 고딕</vt:lpstr>
      <vt:lpstr>바탕</vt:lpstr>
      <vt:lpstr>산돌제비 L</vt:lpstr>
      <vt:lpstr>Arial</vt:lpstr>
      <vt:lpstr>Candara</vt:lpstr>
      <vt:lpstr>Corbel</vt:lpstr>
      <vt:lpstr>Wingdings 3</vt:lpstr>
      <vt:lpstr>New_Education02</vt:lpstr>
      <vt:lpstr>Game Programming</vt:lpstr>
      <vt:lpstr>평가 안내</vt:lpstr>
      <vt:lpstr>게임 프로그래밍?</vt:lpstr>
      <vt:lpstr>게임 엔진</vt:lpstr>
      <vt:lpstr>Unity</vt:lpstr>
      <vt:lpstr>유니티를 배우기 위해</vt:lpstr>
      <vt:lpstr>C#</vt:lpstr>
      <vt:lpstr>게임에서 C#은?</vt:lpstr>
      <vt:lpstr>C# - 기본 용어와 자료형</vt:lpstr>
      <vt:lpstr>C# - 기본 용어와 자료형</vt:lpstr>
      <vt:lpstr>C# - 기본 용어와 자료형</vt:lpstr>
      <vt:lpstr>C# - 기본 용어와 자료형</vt:lpstr>
      <vt:lpstr>C# - 기본 용어와 자료형</vt:lpstr>
      <vt:lpstr>C# - 연산자</vt:lpstr>
      <vt:lpstr>C# - 연산자</vt:lpstr>
      <vt:lpstr>C# - 연산자</vt:lpstr>
      <vt:lpstr>C# - 연산자</vt:lpstr>
      <vt:lpstr>C# - 연산자</vt:lpstr>
      <vt:lpstr>C# - 연산자</vt:lpstr>
      <vt:lpstr>C# - 조건문</vt:lpstr>
      <vt:lpstr>C# - 조건문</vt:lpstr>
      <vt:lpstr>C# - 조건문</vt:lpstr>
      <vt:lpstr>C# - 조건문</vt:lpstr>
      <vt:lpstr>C# - 반복문</vt:lpstr>
      <vt:lpstr>C# - 반복문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</dc:title>
  <dc:creator>박 현우</dc:creator>
  <cp:lastModifiedBy>user</cp:lastModifiedBy>
  <cp:revision>20</cp:revision>
  <dcterms:created xsi:type="dcterms:W3CDTF">2022-02-27T13:11:24Z</dcterms:created>
  <dcterms:modified xsi:type="dcterms:W3CDTF">2022-04-06T06:53:16Z</dcterms:modified>
</cp:coreProperties>
</file>