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8"/>
  </p:notesMasterIdLst>
  <p:sldIdLst>
    <p:sldId id="256" r:id="rId2"/>
    <p:sldId id="294" r:id="rId3"/>
    <p:sldId id="296" r:id="rId4"/>
    <p:sldId id="298" r:id="rId5"/>
    <p:sldId id="299" r:id="rId6"/>
    <p:sldId id="302" r:id="rId7"/>
    <p:sldId id="303" r:id="rId8"/>
    <p:sldId id="304" r:id="rId9"/>
    <p:sldId id="305" r:id="rId10"/>
    <p:sldId id="307" r:id="rId11"/>
    <p:sldId id="306" r:id="rId12"/>
    <p:sldId id="308" r:id="rId13"/>
    <p:sldId id="312" r:id="rId14"/>
    <p:sldId id="310" r:id="rId15"/>
    <p:sldId id="311" r:id="rId16"/>
    <p:sldId id="309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3C40D4-BAD2-4717-B3FE-9B7239902B6D}" v="251" dt="2022-03-09T10:09:38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현우" userId="cfd135f459d14191" providerId="LiveId" clId="{CD3AD8DB-E32C-452D-9D20-F0980B1F1496}"/>
    <pc:docChg chg="delSld modSld">
      <pc:chgData name="박 현우" userId="cfd135f459d14191" providerId="LiveId" clId="{CD3AD8DB-E32C-452D-9D20-F0980B1F1496}" dt="2022-03-06T06:41:24.687" v="30" actId="47"/>
      <pc:docMkLst>
        <pc:docMk/>
      </pc:docMkLst>
      <pc:sldChg chg="del">
        <pc:chgData name="박 현우" userId="cfd135f459d14191" providerId="LiveId" clId="{CD3AD8DB-E32C-452D-9D20-F0980B1F1496}" dt="2022-03-06T06:41:24.687" v="30" actId="47"/>
        <pc:sldMkLst>
          <pc:docMk/>
          <pc:sldMk cId="1286484442" sldId="297"/>
        </pc:sldMkLst>
      </pc:sldChg>
      <pc:sldChg chg="modSp mod">
        <pc:chgData name="박 현우" userId="cfd135f459d14191" providerId="LiveId" clId="{CD3AD8DB-E32C-452D-9D20-F0980B1F1496}" dt="2022-03-06T06:41:10.505" v="29" actId="20577"/>
        <pc:sldMkLst>
          <pc:docMk/>
          <pc:sldMk cId="2665224280" sldId="304"/>
        </pc:sldMkLst>
        <pc:spChg chg="mod">
          <ac:chgData name="박 현우" userId="cfd135f459d14191" providerId="LiveId" clId="{CD3AD8DB-E32C-452D-9D20-F0980B1F1496}" dt="2022-03-06T06:41:10.505" v="29" actId="20577"/>
          <ac:spMkLst>
            <pc:docMk/>
            <pc:sldMk cId="2665224280" sldId="304"/>
            <ac:spMk id="4" creationId="{EC11FA27-58FD-40BF-889A-375846A0BA54}"/>
          </ac:spMkLst>
        </pc:spChg>
      </pc:sldChg>
    </pc:docChg>
  </pc:docChgLst>
  <pc:docChgLst>
    <pc:chgData name="박 현우" userId="cfd135f459d14191" providerId="LiveId" clId="{263C40D4-BAD2-4717-B3FE-9B7239902B6D}"/>
    <pc:docChg chg="undo redo custSel addSld delSld modSld">
      <pc:chgData name="박 현우" userId="cfd135f459d14191" providerId="LiveId" clId="{263C40D4-BAD2-4717-B3FE-9B7239902B6D}" dt="2022-03-09T10:09:38.417" v="3463"/>
      <pc:docMkLst>
        <pc:docMk/>
      </pc:docMkLst>
      <pc:sldChg chg="del">
        <pc:chgData name="박 현우" userId="cfd135f459d14191" providerId="LiveId" clId="{263C40D4-BAD2-4717-B3FE-9B7239902B6D}" dt="2022-03-09T08:51:23.644" v="1324" actId="47"/>
        <pc:sldMkLst>
          <pc:docMk/>
          <pc:sldMk cId="3970331113" sldId="260"/>
        </pc:sldMkLst>
      </pc:sldChg>
      <pc:sldChg chg="del">
        <pc:chgData name="박 현우" userId="cfd135f459d14191" providerId="LiveId" clId="{263C40D4-BAD2-4717-B3FE-9B7239902B6D}" dt="2022-03-09T07:51:43.345" v="11" actId="47"/>
        <pc:sldMkLst>
          <pc:docMk/>
          <pc:sldMk cId="313751771" sldId="261"/>
        </pc:sldMkLst>
      </pc:sldChg>
      <pc:sldChg chg="del">
        <pc:chgData name="박 현우" userId="cfd135f459d14191" providerId="LiveId" clId="{263C40D4-BAD2-4717-B3FE-9B7239902B6D}" dt="2022-03-09T07:51:36.486" v="5" actId="47"/>
        <pc:sldMkLst>
          <pc:docMk/>
          <pc:sldMk cId="1135302966" sldId="274"/>
        </pc:sldMkLst>
      </pc:sldChg>
      <pc:sldChg chg="del">
        <pc:chgData name="박 현우" userId="cfd135f459d14191" providerId="LiveId" clId="{263C40D4-BAD2-4717-B3FE-9B7239902B6D}" dt="2022-03-09T07:51:30.882" v="0" actId="47"/>
        <pc:sldMkLst>
          <pc:docMk/>
          <pc:sldMk cId="946311217" sldId="275"/>
        </pc:sldMkLst>
      </pc:sldChg>
      <pc:sldChg chg="del">
        <pc:chgData name="박 현우" userId="cfd135f459d14191" providerId="LiveId" clId="{263C40D4-BAD2-4717-B3FE-9B7239902B6D}" dt="2022-03-09T07:51:32.179" v="1" actId="47"/>
        <pc:sldMkLst>
          <pc:docMk/>
          <pc:sldMk cId="3321258121" sldId="276"/>
        </pc:sldMkLst>
      </pc:sldChg>
      <pc:sldChg chg="del">
        <pc:chgData name="박 현우" userId="cfd135f459d14191" providerId="LiveId" clId="{263C40D4-BAD2-4717-B3FE-9B7239902B6D}" dt="2022-03-09T07:51:32.891" v="2" actId="47"/>
        <pc:sldMkLst>
          <pc:docMk/>
          <pc:sldMk cId="2248765574" sldId="277"/>
        </pc:sldMkLst>
      </pc:sldChg>
      <pc:sldChg chg="del">
        <pc:chgData name="박 현우" userId="cfd135f459d14191" providerId="LiveId" clId="{263C40D4-BAD2-4717-B3FE-9B7239902B6D}" dt="2022-03-09T07:51:34.616" v="3" actId="47"/>
        <pc:sldMkLst>
          <pc:docMk/>
          <pc:sldMk cId="900192205" sldId="278"/>
        </pc:sldMkLst>
      </pc:sldChg>
      <pc:sldChg chg="del">
        <pc:chgData name="박 현우" userId="cfd135f459d14191" providerId="LiveId" clId="{263C40D4-BAD2-4717-B3FE-9B7239902B6D}" dt="2022-03-09T07:51:35.600" v="4" actId="47"/>
        <pc:sldMkLst>
          <pc:docMk/>
          <pc:sldMk cId="3365928579" sldId="279"/>
        </pc:sldMkLst>
      </pc:sldChg>
      <pc:sldChg chg="del">
        <pc:chgData name="박 현우" userId="cfd135f459d14191" providerId="LiveId" clId="{263C40D4-BAD2-4717-B3FE-9B7239902B6D}" dt="2022-03-09T07:51:38.752" v="7" actId="47"/>
        <pc:sldMkLst>
          <pc:docMk/>
          <pc:sldMk cId="3940018484" sldId="280"/>
        </pc:sldMkLst>
      </pc:sldChg>
      <pc:sldChg chg="del">
        <pc:chgData name="박 현우" userId="cfd135f459d14191" providerId="LiveId" clId="{263C40D4-BAD2-4717-B3FE-9B7239902B6D}" dt="2022-03-09T07:51:37.305" v="6" actId="47"/>
        <pc:sldMkLst>
          <pc:docMk/>
          <pc:sldMk cId="3189822683" sldId="282"/>
        </pc:sldMkLst>
      </pc:sldChg>
      <pc:sldChg chg="del">
        <pc:chgData name="박 현우" userId="cfd135f459d14191" providerId="LiveId" clId="{263C40D4-BAD2-4717-B3FE-9B7239902B6D}" dt="2022-03-09T07:51:40.364" v="9" actId="47"/>
        <pc:sldMkLst>
          <pc:docMk/>
          <pc:sldMk cId="1785984933" sldId="283"/>
        </pc:sldMkLst>
      </pc:sldChg>
      <pc:sldChg chg="del">
        <pc:chgData name="박 현우" userId="cfd135f459d14191" providerId="LiveId" clId="{263C40D4-BAD2-4717-B3FE-9B7239902B6D}" dt="2022-03-09T07:51:39.530" v="8" actId="47"/>
        <pc:sldMkLst>
          <pc:docMk/>
          <pc:sldMk cId="3903502435" sldId="284"/>
        </pc:sldMkLst>
      </pc:sldChg>
      <pc:sldChg chg="del">
        <pc:chgData name="박 현우" userId="cfd135f459d14191" providerId="LiveId" clId="{263C40D4-BAD2-4717-B3FE-9B7239902B6D}" dt="2022-03-09T07:51:42.357" v="10" actId="47"/>
        <pc:sldMkLst>
          <pc:docMk/>
          <pc:sldMk cId="819599975" sldId="289"/>
        </pc:sldMkLst>
      </pc:sldChg>
      <pc:sldChg chg="del">
        <pc:chgData name="박 현우" userId="cfd135f459d14191" providerId="LiveId" clId="{263C40D4-BAD2-4717-B3FE-9B7239902B6D}" dt="2022-03-09T08:51:20.956" v="1323" actId="47"/>
        <pc:sldMkLst>
          <pc:docMk/>
          <pc:sldMk cId="2229656053" sldId="295"/>
        </pc:sldMkLst>
      </pc:sldChg>
      <pc:sldChg chg="del">
        <pc:chgData name="박 현우" userId="cfd135f459d14191" providerId="LiveId" clId="{263C40D4-BAD2-4717-B3FE-9B7239902B6D}" dt="2022-03-09T08:51:07.540" v="1322" actId="47"/>
        <pc:sldMkLst>
          <pc:docMk/>
          <pc:sldMk cId="2181984621" sldId="300"/>
        </pc:sldMkLst>
      </pc:sldChg>
      <pc:sldChg chg="addSp delSp modSp add mod">
        <pc:chgData name="박 현우" userId="cfd135f459d14191" providerId="LiveId" clId="{263C40D4-BAD2-4717-B3FE-9B7239902B6D}" dt="2022-03-09T08:42:16.408" v="814" actId="20577"/>
        <pc:sldMkLst>
          <pc:docMk/>
          <pc:sldMk cId="104066952" sldId="309"/>
        </pc:sldMkLst>
        <pc:spChg chg="mod">
          <ac:chgData name="박 현우" userId="cfd135f459d14191" providerId="LiveId" clId="{263C40D4-BAD2-4717-B3FE-9B7239902B6D}" dt="2022-03-09T07:52:19.256" v="24"/>
          <ac:spMkLst>
            <pc:docMk/>
            <pc:sldMk cId="104066952" sldId="309"/>
            <ac:spMk id="2" creationId="{DB6E3A46-B480-4DD1-A28B-270FD694235E}"/>
          </ac:spMkLst>
        </pc:spChg>
        <pc:spChg chg="mod">
          <ac:chgData name="박 현우" userId="cfd135f459d14191" providerId="LiveId" clId="{263C40D4-BAD2-4717-B3FE-9B7239902B6D}" dt="2022-03-09T08:12:06.562" v="198" actId="20577"/>
          <ac:spMkLst>
            <pc:docMk/>
            <pc:sldMk cId="104066952" sldId="309"/>
            <ac:spMk id="4" creationId="{EC11FA27-58FD-40BF-889A-375846A0BA54}"/>
          </ac:spMkLst>
        </pc:spChg>
        <pc:spChg chg="add del mod">
          <ac:chgData name="박 현우" userId="cfd135f459d14191" providerId="LiveId" clId="{263C40D4-BAD2-4717-B3FE-9B7239902B6D}" dt="2022-03-09T08:38:50.167" v="565" actId="22"/>
          <ac:spMkLst>
            <pc:docMk/>
            <pc:sldMk cId="104066952" sldId="309"/>
            <ac:spMk id="5" creationId="{B73D5938-533C-4CAC-90A5-3056C9650B5D}"/>
          </ac:spMkLst>
        </pc:spChg>
        <pc:spChg chg="add del">
          <ac:chgData name="박 현우" userId="cfd135f459d14191" providerId="LiveId" clId="{263C40D4-BAD2-4717-B3FE-9B7239902B6D}" dt="2022-03-09T08:38:52.890" v="569" actId="22"/>
          <ac:spMkLst>
            <pc:docMk/>
            <pc:sldMk cId="104066952" sldId="309"/>
            <ac:spMk id="7" creationId="{492C4D2C-E9EC-412F-A5C5-985A928339A5}"/>
          </ac:spMkLst>
        </pc:spChg>
        <pc:spChg chg="add mod">
          <ac:chgData name="박 현우" userId="cfd135f459d14191" providerId="LiveId" clId="{263C40D4-BAD2-4717-B3FE-9B7239902B6D}" dt="2022-03-09T08:42:16.408" v="814" actId="20577"/>
          <ac:spMkLst>
            <pc:docMk/>
            <pc:sldMk cId="104066952" sldId="309"/>
            <ac:spMk id="9" creationId="{2D513DA6-229F-4C17-AF0B-45B58DF14C2C}"/>
          </ac:spMkLst>
        </pc:spChg>
      </pc:sldChg>
      <pc:sldChg chg="addSp modSp add mod">
        <pc:chgData name="박 현우" userId="cfd135f459d14191" providerId="LiveId" clId="{263C40D4-BAD2-4717-B3FE-9B7239902B6D}" dt="2022-03-09T08:26:43.986" v="456" actId="20577"/>
        <pc:sldMkLst>
          <pc:docMk/>
          <pc:sldMk cId="2091501614" sldId="310"/>
        </pc:sldMkLst>
        <pc:spChg chg="mod">
          <ac:chgData name="박 현우" userId="cfd135f459d14191" providerId="LiveId" clId="{263C40D4-BAD2-4717-B3FE-9B7239902B6D}" dt="2022-03-09T08:26:43.986" v="456" actId="20577"/>
          <ac:spMkLst>
            <pc:docMk/>
            <pc:sldMk cId="2091501614" sldId="310"/>
            <ac:spMk id="4" creationId="{EC11FA27-58FD-40BF-889A-375846A0BA54}"/>
          </ac:spMkLst>
        </pc:spChg>
        <pc:picChg chg="add mod">
          <ac:chgData name="박 현우" userId="cfd135f459d14191" providerId="LiveId" clId="{263C40D4-BAD2-4717-B3FE-9B7239902B6D}" dt="2022-03-09T08:26:26.659" v="454" actId="1076"/>
          <ac:picMkLst>
            <pc:docMk/>
            <pc:sldMk cId="2091501614" sldId="310"/>
            <ac:picMk id="5" creationId="{934DCAE1-469F-4D9B-A08C-C2AED7AA803A}"/>
          </ac:picMkLst>
        </pc:picChg>
      </pc:sldChg>
      <pc:sldChg chg="addSp delSp modSp add mod">
        <pc:chgData name="박 현우" userId="cfd135f459d14191" providerId="LiveId" clId="{263C40D4-BAD2-4717-B3FE-9B7239902B6D}" dt="2022-03-09T08:38:13.234" v="561" actId="478"/>
        <pc:sldMkLst>
          <pc:docMk/>
          <pc:sldMk cId="976414841" sldId="311"/>
        </pc:sldMkLst>
        <pc:spChg chg="mod">
          <ac:chgData name="박 현우" userId="cfd135f459d14191" providerId="LiveId" clId="{263C40D4-BAD2-4717-B3FE-9B7239902B6D}" dt="2022-03-09T08:38:05.069" v="559"/>
          <ac:spMkLst>
            <pc:docMk/>
            <pc:sldMk cId="976414841" sldId="311"/>
            <ac:spMk id="4" creationId="{EC11FA27-58FD-40BF-889A-375846A0BA54}"/>
          </ac:spMkLst>
        </pc:spChg>
        <pc:spChg chg="add del mod">
          <ac:chgData name="박 현우" userId="cfd135f459d14191" providerId="LiveId" clId="{263C40D4-BAD2-4717-B3FE-9B7239902B6D}" dt="2022-03-09T08:38:13.234" v="561" actId="478"/>
          <ac:spMkLst>
            <pc:docMk/>
            <pc:sldMk cId="976414841" sldId="311"/>
            <ac:spMk id="6" creationId="{E9F84FED-884E-4E80-B6BC-A77CC0A8E5AE}"/>
          </ac:spMkLst>
        </pc:spChg>
        <pc:picChg chg="del">
          <ac:chgData name="박 현우" userId="cfd135f459d14191" providerId="LiveId" clId="{263C40D4-BAD2-4717-B3FE-9B7239902B6D}" dt="2022-03-09T08:26:46.524" v="457" actId="478"/>
          <ac:picMkLst>
            <pc:docMk/>
            <pc:sldMk cId="976414841" sldId="311"/>
            <ac:picMk id="5" creationId="{934DCAE1-469F-4D9B-A08C-C2AED7AA803A}"/>
          </ac:picMkLst>
        </pc:picChg>
      </pc:sldChg>
      <pc:sldChg chg="addSp delSp modSp add mod">
        <pc:chgData name="박 현우" userId="cfd135f459d14191" providerId="LiveId" clId="{263C40D4-BAD2-4717-B3FE-9B7239902B6D}" dt="2022-03-09T08:50:55.182" v="1321"/>
        <pc:sldMkLst>
          <pc:docMk/>
          <pc:sldMk cId="2406491209" sldId="312"/>
        </pc:sldMkLst>
        <pc:spChg chg="mod">
          <ac:chgData name="박 현우" userId="cfd135f459d14191" providerId="LiveId" clId="{263C40D4-BAD2-4717-B3FE-9B7239902B6D}" dt="2022-03-09T08:42:38.443" v="816" actId="20577"/>
          <ac:spMkLst>
            <pc:docMk/>
            <pc:sldMk cId="2406491209" sldId="312"/>
            <ac:spMk id="2" creationId="{DB6E3A46-B480-4DD1-A28B-270FD694235E}"/>
          </ac:spMkLst>
        </pc:spChg>
        <pc:spChg chg="add del mod">
          <ac:chgData name="박 현우" userId="cfd135f459d14191" providerId="LiveId" clId="{263C40D4-BAD2-4717-B3FE-9B7239902B6D}" dt="2022-03-09T08:43:14.710" v="829"/>
          <ac:spMkLst>
            <pc:docMk/>
            <pc:sldMk cId="2406491209" sldId="312"/>
            <ac:spMk id="4" creationId="{913FC88D-F371-4BD5-89FC-174522D9564C}"/>
          </ac:spMkLst>
        </pc:spChg>
        <pc:spChg chg="del">
          <ac:chgData name="박 현우" userId="cfd135f459d14191" providerId="LiveId" clId="{263C40D4-BAD2-4717-B3FE-9B7239902B6D}" dt="2022-03-09T08:42:51.632" v="817" actId="478"/>
          <ac:spMkLst>
            <pc:docMk/>
            <pc:sldMk cId="2406491209" sldId="312"/>
            <ac:spMk id="5" creationId="{3687220A-8C1C-423A-94DE-2A3D443E90B3}"/>
          </ac:spMkLst>
        </pc:spChg>
        <pc:spChg chg="add del mod">
          <ac:chgData name="박 현우" userId="cfd135f459d14191" providerId="LiveId" clId="{263C40D4-BAD2-4717-B3FE-9B7239902B6D}" dt="2022-03-09T08:43:13.343" v="827"/>
          <ac:spMkLst>
            <pc:docMk/>
            <pc:sldMk cId="2406491209" sldId="312"/>
            <ac:spMk id="7" creationId="{42C268AC-DB4C-4E8A-A4FE-42F998502A41}"/>
          </ac:spMkLst>
        </pc:spChg>
        <pc:spChg chg="add mod">
          <ac:chgData name="박 현우" userId="cfd135f459d14191" providerId="LiveId" clId="{263C40D4-BAD2-4717-B3FE-9B7239902B6D}" dt="2022-03-09T08:50:55.182" v="1321"/>
          <ac:spMkLst>
            <pc:docMk/>
            <pc:sldMk cId="2406491209" sldId="312"/>
            <ac:spMk id="8" creationId="{D34A6461-EF8F-4B67-A35C-E089D2195308}"/>
          </ac:spMkLst>
        </pc:spChg>
        <pc:picChg chg="del">
          <ac:chgData name="박 현우" userId="cfd135f459d14191" providerId="LiveId" clId="{263C40D4-BAD2-4717-B3FE-9B7239902B6D}" dt="2022-03-09T08:42:53.962" v="818" actId="478"/>
          <ac:picMkLst>
            <pc:docMk/>
            <pc:sldMk cId="2406491209" sldId="312"/>
            <ac:picMk id="6" creationId="{530272A3-9A79-4612-BF34-5D7DF12889C1}"/>
          </ac:picMkLst>
        </pc:picChg>
      </pc:sldChg>
      <pc:sldChg chg="modSp add mod">
        <pc:chgData name="박 현우" userId="cfd135f459d14191" providerId="LiveId" clId="{263C40D4-BAD2-4717-B3FE-9B7239902B6D}" dt="2022-03-09T09:25:04.166" v="2171" actId="115"/>
        <pc:sldMkLst>
          <pc:docMk/>
          <pc:sldMk cId="3507087984" sldId="313"/>
        </pc:sldMkLst>
        <pc:spChg chg="mod">
          <ac:chgData name="박 현우" userId="cfd135f459d14191" providerId="LiveId" clId="{263C40D4-BAD2-4717-B3FE-9B7239902B6D}" dt="2022-03-09T08:57:07.506" v="1358" actId="20577"/>
          <ac:spMkLst>
            <pc:docMk/>
            <pc:sldMk cId="3507087984" sldId="313"/>
            <ac:spMk id="2" creationId="{DB6E3A46-B480-4DD1-A28B-270FD694235E}"/>
          </ac:spMkLst>
        </pc:spChg>
        <pc:spChg chg="mod">
          <ac:chgData name="박 현우" userId="cfd135f459d14191" providerId="LiveId" clId="{263C40D4-BAD2-4717-B3FE-9B7239902B6D}" dt="2022-03-09T09:25:04.166" v="2171" actId="115"/>
          <ac:spMkLst>
            <pc:docMk/>
            <pc:sldMk cId="3507087984" sldId="313"/>
            <ac:spMk id="8" creationId="{D34A6461-EF8F-4B67-A35C-E089D2195308}"/>
          </ac:spMkLst>
        </pc:spChg>
      </pc:sldChg>
      <pc:sldChg chg="addSp modSp add mod">
        <pc:chgData name="박 현우" userId="cfd135f459d14191" providerId="LiveId" clId="{263C40D4-BAD2-4717-B3FE-9B7239902B6D}" dt="2022-03-09T09:25:24.706" v="2173" actId="207"/>
        <pc:sldMkLst>
          <pc:docMk/>
          <pc:sldMk cId="1173951105" sldId="314"/>
        </pc:sldMkLst>
        <pc:spChg chg="mod">
          <ac:chgData name="박 현우" userId="cfd135f459d14191" providerId="LiveId" clId="{263C40D4-BAD2-4717-B3FE-9B7239902B6D}" dt="2022-03-09T09:25:24.706" v="2173" actId="207"/>
          <ac:spMkLst>
            <pc:docMk/>
            <pc:sldMk cId="1173951105" sldId="314"/>
            <ac:spMk id="8" creationId="{D34A6461-EF8F-4B67-A35C-E089D2195308}"/>
          </ac:spMkLst>
        </pc:spChg>
        <pc:picChg chg="add mod">
          <ac:chgData name="박 현우" userId="cfd135f459d14191" providerId="LiveId" clId="{263C40D4-BAD2-4717-B3FE-9B7239902B6D}" dt="2022-03-09T09:08:26.620" v="1725" actId="1076"/>
          <ac:picMkLst>
            <pc:docMk/>
            <pc:sldMk cId="1173951105" sldId="314"/>
            <ac:picMk id="4" creationId="{EDB86712-245A-4B17-A0A8-D16796C1B0B5}"/>
          </ac:picMkLst>
        </pc:picChg>
      </pc:sldChg>
      <pc:sldChg chg="addSp delSp modSp add mod">
        <pc:chgData name="박 현우" userId="cfd135f459d14191" providerId="LiveId" clId="{263C40D4-BAD2-4717-B3FE-9B7239902B6D}" dt="2022-03-09T09:16:14.983" v="1940" actId="14100"/>
        <pc:sldMkLst>
          <pc:docMk/>
          <pc:sldMk cId="995697695" sldId="315"/>
        </pc:sldMkLst>
        <pc:spChg chg="add del">
          <ac:chgData name="박 현우" userId="cfd135f459d14191" providerId="LiveId" clId="{263C40D4-BAD2-4717-B3FE-9B7239902B6D}" dt="2022-03-09T09:12:12.656" v="1915" actId="22"/>
          <ac:spMkLst>
            <pc:docMk/>
            <pc:sldMk cId="995697695" sldId="315"/>
            <ac:spMk id="6" creationId="{CF492D41-9688-4981-BEFA-77B7876DAB33}"/>
          </ac:spMkLst>
        </pc:spChg>
        <pc:spChg chg="mod">
          <ac:chgData name="박 현우" userId="cfd135f459d14191" providerId="LiveId" clId="{263C40D4-BAD2-4717-B3FE-9B7239902B6D}" dt="2022-03-09T09:16:14.983" v="1940" actId="14100"/>
          <ac:spMkLst>
            <pc:docMk/>
            <pc:sldMk cId="995697695" sldId="315"/>
            <ac:spMk id="8" creationId="{D34A6461-EF8F-4B67-A35C-E089D2195308}"/>
          </ac:spMkLst>
        </pc:spChg>
        <pc:spChg chg="add del mod">
          <ac:chgData name="박 현우" userId="cfd135f459d14191" providerId="LiveId" clId="{263C40D4-BAD2-4717-B3FE-9B7239902B6D}" dt="2022-03-09T09:16:09.177" v="1939" actId="478"/>
          <ac:spMkLst>
            <pc:docMk/>
            <pc:sldMk cId="995697695" sldId="315"/>
            <ac:spMk id="9" creationId="{5B11E277-812D-4EC8-A916-435ED62E1883}"/>
          </ac:spMkLst>
        </pc:spChg>
        <pc:picChg chg="del">
          <ac:chgData name="박 현우" userId="cfd135f459d14191" providerId="LiveId" clId="{263C40D4-BAD2-4717-B3FE-9B7239902B6D}" dt="2022-03-09T09:11:12.070" v="1848" actId="478"/>
          <ac:picMkLst>
            <pc:docMk/>
            <pc:sldMk cId="995697695" sldId="315"/>
            <ac:picMk id="4" creationId="{EDB86712-245A-4B17-A0A8-D16796C1B0B5}"/>
          </ac:picMkLst>
        </pc:picChg>
      </pc:sldChg>
      <pc:sldChg chg="addSp delSp modSp add mod">
        <pc:chgData name="박 현우" userId="cfd135f459d14191" providerId="LiveId" clId="{263C40D4-BAD2-4717-B3FE-9B7239902B6D}" dt="2022-03-09T09:37:20.434" v="2178" actId="478"/>
        <pc:sldMkLst>
          <pc:docMk/>
          <pc:sldMk cId="1716014707" sldId="316"/>
        </pc:sldMkLst>
        <pc:spChg chg="add mod">
          <ac:chgData name="박 현우" userId="cfd135f459d14191" providerId="LiveId" clId="{263C40D4-BAD2-4717-B3FE-9B7239902B6D}" dt="2022-03-09T09:19:09.173" v="2057" actId="1076"/>
          <ac:spMkLst>
            <pc:docMk/>
            <pc:sldMk cId="1716014707" sldId="316"/>
            <ac:spMk id="5" creationId="{64B9182E-720B-465E-98EC-C76AB8B04C66}"/>
          </ac:spMkLst>
        </pc:spChg>
        <pc:spChg chg="add del mod">
          <ac:chgData name="박 현우" userId="cfd135f459d14191" providerId="LiveId" clId="{263C40D4-BAD2-4717-B3FE-9B7239902B6D}" dt="2022-03-09T09:37:20.434" v="2178" actId="478"/>
          <ac:spMkLst>
            <pc:docMk/>
            <pc:sldMk cId="1716014707" sldId="316"/>
            <ac:spMk id="7" creationId="{C929FD73-E96F-41D4-B9AA-9AD5D890BAD7}"/>
          </ac:spMkLst>
        </pc:spChg>
        <pc:spChg chg="add del mod">
          <ac:chgData name="박 현우" userId="cfd135f459d14191" providerId="LiveId" clId="{263C40D4-BAD2-4717-B3FE-9B7239902B6D}" dt="2022-03-09T09:37:20.434" v="2178" actId="478"/>
          <ac:spMkLst>
            <pc:docMk/>
            <pc:sldMk cId="1716014707" sldId="316"/>
            <ac:spMk id="8" creationId="{D34A6461-EF8F-4B67-A35C-E089D2195308}"/>
          </ac:spMkLst>
        </pc:spChg>
        <pc:spChg chg="del mod">
          <ac:chgData name="박 현우" userId="cfd135f459d14191" providerId="LiveId" clId="{263C40D4-BAD2-4717-B3FE-9B7239902B6D}" dt="2022-03-09T09:18:41.175" v="2032" actId="478"/>
          <ac:spMkLst>
            <pc:docMk/>
            <pc:sldMk cId="1716014707" sldId="316"/>
            <ac:spMk id="9" creationId="{5B11E277-812D-4EC8-A916-435ED62E1883}"/>
          </ac:spMkLst>
        </pc:spChg>
        <pc:picChg chg="add del">
          <ac:chgData name="박 현우" userId="cfd135f459d14191" providerId="LiveId" clId="{263C40D4-BAD2-4717-B3FE-9B7239902B6D}" dt="2022-03-09T09:37:17.017" v="2176" actId="478"/>
          <ac:picMkLst>
            <pc:docMk/>
            <pc:sldMk cId="1716014707" sldId="316"/>
            <ac:picMk id="4" creationId="{490B0BA5-0EE5-4CFB-AC47-3F48F72EB625}"/>
          </ac:picMkLst>
        </pc:picChg>
      </pc:sldChg>
      <pc:sldChg chg="addSp delSp modSp add mod">
        <pc:chgData name="박 현우" userId="cfd135f459d14191" providerId="LiveId" clId="{263C40D4-BAD2-4717-B3FE-9B7239902B6D}" dt="2022-03-09T09:37:29.764" v="2185"/>
        <pc:sldMkLst>
          <pc:docMk/>
          <pc:sldMk cId="3246886031" sldId="317"/>
        </pc:sldMkLst>
        <pc:spChg chg="del mod">
          <ac:chgData name="박 현우" userId="cfd135f459d14191" providerId="LiveId" clId="{263C40D4-BAD2-4717-B3FE-9B7239902B6D}" dt="2022-03-09T09:37:25.292" v="2181" actId="478"/>
          <ac:spMkLst>
            <pc:docMk/>
            <pc:sldMk cId="3246886031" sldId="317"/>
            <ac:spMk id="5" creationId="{64B9182E-720B-465E-98EC-C76AB8B04C66}"/>
          </ac:spMkLst>
        </pc:spChg>
        <pc:spChg chg="add del mod">
          <ac:chgData name="박 현우" userId="cfd135f459d14191" providerId="LiveId" clId="{263C40D4-BAD2-4717-B3FE-9B7239902B6D}" dt="2022-03-09T09:37:29.764" v="2185"/>
          <ac:spMkLst>
            <pc:docMk/>
            <pc:sldMk cId="3246886031" sldId="317"/>
            <ac:spMk id="6" creationId="{5CCE5219-BE3D-4766-A4A6-C3D47F582167}"/>
          </ac:spMkLst>
        </pc:spChg>
        <pc:spChg chg="del mod">
          <ac:chgData name="박 현우" userId="cfd135f459d14191" providerId="LiveId" clId="{263C40D4-BAD2-4717-B3FE-9B7239902B6D}" dt="2022-03-09T09:37:26.477" v="2182" actId="478"/>
          <ac:spMkLst>
            <pc:docMk/>
            <pc:sldMk cId="3246886031" sldId="317"/>
            <ac:spMk id="8" creationId="{D34A6461-EF8F-4B67-A35C-E089D2195308}"/>
          </ac:spMkLst>
        </pc:spChg>
        <pc:picChg chg="del mod">
          <ac:chgData name="박 현우" userId="cfd135f459d14191" providerId="LiveId" clId="{263C40D4-BAD2-4717-B3FE-9B7239902B6D}" dt="2022-03-09T09:37:29.138" v="2184" actId="21"/>
          <ac:picMkLst>
            <pc:docMk/>
            <pc:sldMk cId="3246886031" sldId="317"/>
            <ac:picMk id="4" creationId="{490B0BA5-0EE5-4CFB-AC47-3F48F72EB625}"/>
          </ac:picMkLst>
        </pc:picChg>
        <pc:picChg chg="add mod">
          <ac:chgData name="박 현우" userId="cfd135f459d14191" providerId="LiveId" clId="{263C40D4-BAD2-4717-B3FE-9B7239902B6D}" dt="2022-03-09T09:37:29.764" v="2185"/>
          <ac:picMkLst>
            <pc:docMk/>
            <pc:sldMk cId="3246886031" sldId="317"/>
            <ac:picMk id="9" creationId="{A0B41645-DFDA-4EEC-B406-CA8EE2CD5C89}"/>
          </ac:picMkLst>
        </pc:picChg>
      </pc:sldChg>
      <pc:sldChg chg="addSp delSp modSp add mod">
        <pc:chgData name="박 현우" userId="cfd135f459d14191" providerId="LiveId" clId="{263C40D4-BAD2-4717-B3FE-9B7239902B6D}" dt="2022-03-09T09:41:28.438" v="2341" actId="20577"/>
        <pc:sldMkLst>
          <pc:docMk/>
          <pc:sldMk cId="2750049410" sldId="318"/>
        </pc:sldMkLst>
        <pc:spChg chg="mod">
          <ac:chgData name="박 현우" userId="cfd135f459d14191" providerId="LiveId" clId="{263C40D4-BAD2-4717-B3FE-9B7239902B6D}" dt="2022-03-09T09:40:15.531" v="2198" actId="20577"/>
          <ac:spMkLst>
            <pc:docMk/>
            <pc:sldMk cId="2750049410" sldId="318"/>
            <ac:spMk id="2" creationId="{DB6E3A46-B480-4DD1-A28B-270FD694235E}"/>
          </ac:spMkLst>
        </pc:spChg>
        <pc:spChg chg="add mod">
          <ac:chgData name="박 현우" userId="cfd135f459d14191" providerId="LiveId" clId="{263C40D4-BAD2-4717-B3FE-9B7239902B6D}" dt="2022-03-09T09:41:28.438" v="2341" actId="20577"/>
          <ac:spMkLst>
            <pc:docMk/>
            <pc:sldMk cId="2750049410" sldId="318"/>
            <ac:spMk id="4" creationId="{1E31571A-62D4-4D09-A307-BB0B3703124D}"/>
          </ac:spMkLst>
        </pc:spChg>
        <pc:picChg chg="del">
          <ac:chgData name="박 현우" userId="cfd135f459d14191" providerId="LiveId" clId="{263C40D4-BAD2-4717-B3FE-9B7239902B6D}" dt="2022-03-09T09:40:17.262" v="2199" actId="478"/>
          <ac:picMkLst>
            <pc:docMk/>
            <pc:sldMk cId="2750049410" sldId="318"/>
            <ac:picMk id="9" creationId="{A0B41645-DFDA-4EEC-B406-CA8EE2CD5C89}"/>
          </ac:picMkLst>
        </pc:picChg>
      </pc:sldChg>
      <pc:sldChg chg="addSp delSp modSp add mod modClrScheme modAnim chgLayout">
        <pc:chgData name="박 현우" userId="cfd135f459d14191" providerId="LiveId" clId="{263C40D4-BAD2-4717-B3FE-9B7239902B6D}" dt="2022-03-09T10:09:38.417" v="3463"/>
        <pc:sldMkLst>
          <pc:docMk/>
          <pc:sldMk cId="1568873127" sldId="319"/>
        </pc:sldMkLst>
        <pc:spChg chg="mod">
          <ac:chgData name="박 현우" userId="cfd135f459d14191" providerId="LiveId" clId="{263C40D4-BAD2-4717-B3FE-9B7239902B6D}" dt="2022-03-09T09:42:58.420" v="2350" actId="26606"/>
          <ac:spMkLst>
            <pc:docMk/>
            <pc:sldMk cId="1568873127" sldId="319"/>
            <ac:spMk id="2" creationId="{DB6E3A46-B480-4DD1-A28B-270FD694235E}"/>
          </ac:spMkLst>
        </pc:spChg>
        <pc:spChg chg="del">
          <ac:chgData name="박 현우" userId="cfd135f459d14191" providerId="LiveId" clId="{263C40D4-BAD2-4717-B3FE-9B7239902B6D}" dt="2022-03-09T09:41:46.952" v="2343" actId="478"/>
          <ac:spMkLst>
            <pc:docMk/>
            <pc:sldMk cId="1568873127" sldId="319"/>
            <ac:spMk id="4" creationId="{1E31571A-62D4-4D09-A307-BB0B3703124D}"/>
          </ac:spMkLst>
        </pc:spChg>
        <pc:spChg chg="add del mod">
          <ac:chgData name="박 현우" userId="cfd135f459d14191" providerId="LiveId" clId="{263C40D4-BAD2-4717-B3FE-9B7239902B6D}" dt="2022-03-09T09:41:48.457" v="2344"/>
          <ac:spMkLst>
            <pc:docMk/>
            <pc:sldMk cId="1568873127" sldId="319"/>
            <ac:spMk id="5" creationId="{74F01916-FF9D-4F97-A768-6974F1B7D955}"/>
          </ac:spMkLst>
        </pc:spChg>
        <pc:spChg chg="add del mod">
          <ac:chgData name="박 현우" userId="cfd135f459d14191" providerId="LiveId" clId="{263C40D4-BAD2-4717-B3FE-9B7239902B6D}" dt="2022-03-09T09:42:51.674" v="2349"/>
          <ac:spMkLst>
            <pc:docMk/>
            <pc:sldMk cId="1568873127" sldId="319"/>
            <ac:spMk id="7" creationId="{C7097BCD-8170-4615-B0EB-DAAF8EC38827}"/>
          </ac:spMkLst>
        </pc:spChg>
        <pc:spChg chg="add del mod">
          <ac:chgData name="박 현우" userId="cfd135f459d14191" providerId="LiveId" clId="{263C40D4-BAD2-4717-B3FE-9B7239902B6D}" dt="2022-03-09T09:43:09.833" v="2351"/>
          <ac:spMkLst>
            <pc:docMk/>
            <pc:sldMk cId="1568873127" sldId="319"/>
            <ac:spMk id="73" creationId="{D2A61527-F6FA-42A4-AD55-69652CF6C6EC}"/>
          </ac:spMkLst>
        </pc:spChg>
        <pc:picChg chg="add del mod">
          <ac:chgData name="박 현우" userId="cfd135f459d14191" providerId="LiveId" clId="{263C40D4-BAD2-4717-B3FE-9B7239902B6D}" dt="2022-03-09T09:42:50.752" v="2348" actId="478"/>
          <ac:picMkLst>
            <pc:docMk/>
            <pc:sldMk cId="1568873127" sldId="319"/>
            <ac:picMk id="1026" creationId="{156AE94B-AA2E-42C3-A899-B6D6A4A3D566}"/>
          </ac:picMkLst>
        </pc:picChg>
        <pc:picChg chg="add mod">
          <ac:chgData name="박 현우" userId="cfd135f459d14191" providerId="LiveId" clId="{263C40D4-BAD2-4717-B3FE-9B7239902B6D}" dt="2022-03-09T09:42:58.420" v="2350" actId="26606"/>
          <ac:picMkLst>
            <pc:docMk/>
            <pc:sldMk cId="1568873127" sldId="319"/>
            <ac:picMk id="1028" creationId="{DC983142-47F8-48AD-8A1D-1B5584BE287D}"/>
          </ac:picMkLst>
        </pc:picChg>
        <pc:picChg chg="add mod">
          <ac:chgData name="박 현우" userId="cfd135f459d14191" providerId="LiveId" clId="{263C40D4-BAD2-4717-B3FE-9B7239902B6D}" dt="2022-03-09T09:43:09.833" v="2351"/>
          <ac:picMkLst>
            <pc:docMk/>
            <pc:sldMk cId="1568873127" sldId="319"/>
            <ac:picMk id="1030" creationId="{399FCC4C-5119-4498-AACE-7394FF3D5EB1}"/>
          </ac:picMkLst>
        </pc:picChg>
      </pc:sldChg>
      <pc:sldChg chg="addSp delSp modSp add mod">
        <pc:chgData name="박 현우" userId="cfd135f459d14191" providerId="LiveId" clId="{263C40D4-BAD2-4717-B3FE-9B7239902B6D}" dt="2022-03-09T09:46:45.655" v="2926" actId="20577"/>
        <pc:sldMkLst>
          <pc:docMk/>
          <pc:sldMk cId="719105372" sldId="320"/>
        </pc:sldMkLst>
        <pc:spChg chg="add mod">
          <ac:chgData name="박 현우" userId="cfd135f459d14191" providerId="LiveId" clId="{263C40D4-BAD2-4717-B3FE-9B7239902B6D}" dt="2022-03-09T09:46:45.655" v="2926" actId="20577"/>
          <ac:spMkLst>
            <pc:docMk/>
            <pc:sldMk cId="719105372" sldId="320"/>
            <ac:spMk id="4" creationId="{CF5DC018-4646-4862-913C-ABFDF92EC2D5}"/>
          </ac:spMkLst>
        </pc:spChg>
        <pc:picChg chg="del">
          <ac:chgData name="박 현우" userId="cfd135f459d14191" providerId="LiveId" clId="{263C40D4-BAD2-4717-B3FE-9B7239902B6D}" dt="2022-03-09T09:42:02.234" v="2347" actId="478"/>
          <ac:picMkLst>
            <pc:docMk/>
            <pc:sldMk cId="719105372" sldId="320"/>
            <ac:picMk id="1026" creationId="{156AE94B-AA2E-42C3-A899-B6D6A4A3D566}"/>
          </ac:picMkLst>
        </pc:picChg>
      </pc:sldChg>
      <pc:sldChg chg="addSp modSp add mod modClrScheme chgLayout">
        <pc:chgData name="박 현우" userId="cfd135f459d14191" providerId="LiveId" clId="{263C40D4-BAD2-4717-B3FE-9B7239902B6D}" dt="2022-03-09T09:51:23.316" v="3322"/>
        <pc:sldMkLst>
          <pc:docMk/>
          <pc:sldMk cId="2091807669" sldId="321"/>
        </pc:sldMkLst>
        <pc:spChg chg="mod">
          <ac:chgData name="박 현우" userId="cfd135f459d14191" providerId="LiveId" clId="{263C40D4-BAD2-4717-B3FE-9B7239902B6D}" dt="2022-03-09T09:49:01.146" v="2953" actId="26606"/>
          <ac:spMkLst>
            <pc:docMk/>
            <pc:sldMk cId="2091807669" sldId="321"/>
            <ac:spMk id="2" creationId="{DB6E3A46-B480-4DD1-A28B-270FD694235E}"/>
          </ac:spMkLst>
        </pc:spChg>
        <pc:spChg chg="mod">
          <ac:chgData name="박 현우" userId="cfd135f459d14191" providerId="LiveId" clId="{263C40D4-BAD2-4717-B3FE-9B7239902B6D}" dt="2022-03-09T09:51:23.316" v="3322"/>
          <ac:spMkLst>
            <pc:docMk/>
            <pc:sldMk cId="2091807669" sldId="321"/>
            <ac:spMk id="4" creationId="{1E31571A-62D4-4D09-A307-BB0B3703124D}"/>
          </ac:spMkLst>
        </pc:spChg>
        <pc:picChg chg="add mod">
          <ac:chgData name="박 현우" userId="cfd135f459d14191" providerId="LiveId" clId="{263C40D4-BAD2-4717-B3FE-9B7239902B6D}" dt="2022-03-09T09:49:03.636" v="2955" actId="1076"/>
          <ac:picMkLst>
            <pc:docMk/>
            <pc:sldMk cId="2091807669" sldId="321"/>
            <ac:picMk id="5" creationId="{C59B85A1-F206-43A9-B0C5-20D4CD2625CB}"/>
          </ac:picMkLst>
        </pc:picChg>
      </pc:sldChg>
      <pc:sldChg chg="addSp modSp add mod modAnim">
        <pc:chgData name="박 현우" userId="cfd135f459d14191" providerId="LiveId" clId="{263C40D4-BAD2-4717-B3FE-9B7239902B6D}" dt="2022-03-09T10:09:30.803" v="3461"/>
        <pc:sldMkLst>
          <pc:docMk/>
          <pc:sldMk cId="879074860" sldId="322"/>
        </pc:sldMkLst>
        <pc:spChg chg="mod">
          <ac:chgData name="박 현우" userId="cfd135f459d14191" providerId="LiveId" clId="{263C40D4-BAD2-4717-B3FE-9B7239902B6D}" dt="2022-03-09T09:52:15.288" v="3399"/>
          <ac:spMkLst>
            <pc:docMk/>
            <pc:sldMk cId="879074860" sldId="322"/>
            <ac:spMk id="2" creationId="{DB6E3A46-B480-4DD1-A28B-270FD694235E}"/>
          </ac:spMkLst>
        </pc:spChg>
        <pc:spChg chg="mod">
          <ac:chgData name="박 현우" userId="cfd135f459d14191" providerId="LiveId" clId="{263C40D4-BAD2-4717-B3FE-9B7239902B6D}" dt="2022-03-09T09:55:45.054" v="3441" actId="20577"/>
          <ac:spMkLst>
            <pc:docMk/>
            <pc:sldMk cId="879074860" sldId="322"/>
            <ac:spMk id="4" creationId="{1E31571A-62D4-4D09-A307-BB0B3703124D}"/>
          </ac:spMkLst>
        </pc:spChg>
        <pc:picChg chg="add mod modCrop">
          <ac:chgData name="박 현우" userId="cfd135f459d14191" providerId="LiveId" clId="{263C40D4-BAD2-4717-B3FE-9B7239902B6D}" dt="2022-03-09T10:09:18.086" v="3456" actId="1076"/>
          <ac:picMkLst>
            <pc:docMk/>
            <pc:sldMk cId="879074860" sldId="322"/>
            <ac:picMk id="5" creationId="{E38AD708-E060-4BAC-A824-56C40151A17D}"/>
          </ac:picMkLst>
        </pc:picChg>
        <pc:picChg chg="add mod modCrop">
          <ac:chgData name="박 현우" userId="cfd135f459d14191" providerId="LiveId" clId="{263C40D4-BAD2-4717-B3FE-9B7239902B6D}" dt="2022-03-09T10:09:22.106" v="3458" actId="1076"/>
          <ac:picMkLst>
            <pc:docMk/>
            <pc:sldMk cId="879074860" sldId="322"/>
            <ac:picMk id="7" creationId="{BF929D95-2922-40C1-BD2A-AE2E0F3C6514}"/>
          </ac:picMkLst>
        </pc:picChg>
        <pc:picChg chg="add mod">
          <ac:chgData name="박 현우" userId="cfd135f459d14191" providerId="LiveId" clId="{263C40D4-BAD2-4717-B3FE-9B7239902B6D}" dt="2022-03-09T10:04:01.174" v="3444" actId="1076"/>
          <ac:picMkLst>
            <pc:docMk/>
            <pc:sldMk cId="879074860" sldId="322"/>
            <ac:picMk id="3074" creationId="{79DD9E74-0A2C-4CC8-A28A-7EC71A3A0AA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1C2C4-A1A3-4A36-A229-B5C64D8DC883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29406-E50F-4ED1-ADC8-0139CC080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20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BF304F0E-1CB8-4F60-B2AE-87FF18F30E3F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1908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BF304F0E-1CB8-4F60-B2AE-87FF18F30E3F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54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4220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5630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0322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2647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3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BF304F0E-1CB8-4F60-B2AE-87FF18F30E3F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9164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2796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F304F0E-1CB8-4F60-B2AE-87FF18F30E3F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41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276DC-B691-4D5A-9A46-71B741EA80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Game Programming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9AE6F8-CD35-4857-AC07-B60C839F3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주차 </a:t>
            </a:r>
            <a:r>
              <a:rPr lang="en-US" altLang="ko-KR" dirty="0"/>
              <a:t>– C#</a:t>
            </a:r>
            <a:r>
              <a:rPr lang="ko-KR" altLang="en-US" dirty="0"/>
              <a:t>과 자료구조</a:t>
            </a:r>
          </a:p>
        </p:txBody>
      </p:sp>
    </p:spTree>
    <p:extLst>
      <p:ext uri="{BB962C8B-B14F-4D97-AF65-F5344CB8AC3E}">
        <p14:creationId xmlns:p14="http://schemas.microsoft.com/office/powerpoint/2010/main" val="2388027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C# - </a:t>
            </a:r>
            <a:r>
              <a:rPr lang="ko-KR" altLang="en-US" dirty="0"/>
              <a:t>자료구조 예시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687220A-8C1C-423A-94DE-2A3D443E9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배열의 삭제연산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en-US" altLang="ko-KR" dirty="0" err="1"/>
              <a:t>i</a:t>
            </a:r>
            <a:r>
              <a:rPr lang="ko-KR" altLang="en-US" dirty="0"/>
              <a:t>번째 값을 삭제</a:t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en-US" altLang="ko-KR" dirty="0" err="1"/>
              <a:t>i</a:t>
            </a:r>
            <a:r>
              <a:rPr lang="ko-KR" altLang="en-US" dirty="0"/>
              <a:t>번째 이후의 모든 값을 앞으로 </a:t>
            </a:r>
            <a:r>
              <a:rPr lang="ko-KR" altLang="en-US" dirty="0" err="1"/>
              <a:t>당겨오기</a:t>
            </a:r>
            <a:r>
              <a:rPr lang="ko-KR" altLang="en-US" dirty="0"/>
              <a:t> </a:t>
            </a:r>
            <a:r>
              <a:rPr lang="en-US" altLang="ko-KR" dirty="0"/>
              <a:t>– O(n-</a:t>
            </a:r>
            <a:r>
              <a:rPr lang="en-US" altLang="ko-KR" dirty="0" err="1"/>
              <a:t>i</a:t>
            </a:r>
            <a:r>
              <a:rPr lang="en-US" altLang="ko-KR" dirty="0"/>
              <a:t>) time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2B8DAC-B467-4836-BC1E-E30D92563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360487"/>
            <a:ext cx="73152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98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C# - </a:t>
            </a:r>
            <a:r>
              <a:rPr lang="ko-KR" altLang="en-US" dirty="0"/>
              <a:t>자료구조 예시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687220A-8C1C-423A-94DE-2A3D443E9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연결리스트의 삽입연산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새 노드 만들기</a:t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ko-KR" altLang="en-US" dirty="0"/>
              <a:t>노드에 </a:t>
            </a:r>
            <a:r>
              <a:rPr lang="ko-KR" altLang="en-US" dirty="0" err="1"/>
              <a:t>값넣기</a:t>
            </a:r>
            <a:br>
              <a:rPr lang="en-US" altLang="ko-KR" dirty="0"/>
            </a:br>
            <a:r>
              <a:rPr lang="en-US" altLang="ko-KR" dirty="0"/>
              <a:t>3. </a:t>
            </a:r>
            <a:r>
              <a:rPr lang="ko-KR" altLang="en-US" dirty="0"/>
              <a:t>새 노드가 </a:t>
            </a:r>
            <a:r>
              <a:rPr lang="ko-KR" altLang="en-US" dirty="0" err="1"/>
              <a:t>헤드값</a:t>
            </a:r>
            <a:r>
              <a:rPr lang="ko-KR" altLang="en-US" dirty="0"/>
              <a:t> 가리키도록 하기</a:t>
            </a:r>
            <a:br>
              <a:rPr lang="en-US" altLang="ko-KR" dirty="0"/>
            </a:br>
            <a:r>
              <a:rPr lang="en-US" altLang="ko-KR" dirty="0"/>
              <a:t>4. </a:t>
            </a:r>
            <a:r>
              <a:rPr lang="ko-KR" altLang="en-US" dirty="0"/>
              <a:t>헤드</a:t>
            </a:r>
            <a:r>
              <a:rPr lang="en-US" altLang="ko-KR" dirty="0"/>
              <a:t> </a:t>
            </a:r>
            <a:r>
              <a:rPr lang="ko-KR" altLang="en-US" dirty="0"/>
              <a:t>포인터를 새 노드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가리키도록 하기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806C1C-685D-48AA-BBDF-1EDFB6AAF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986" y="1252728"/>
            <a:ext cx="39147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60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C# - </a:t>
            </a:r>
            <a:r>
              <a:rPr lang="ko-KR" altLang="en-US" dirty="0"/>
              <a:t>자료구조 예시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687220A-8C1C-423A-94DE-2A3D443E9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연결리스트의 삭제연산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 err="1"/>
              <a:t>헤드노드</a:t>
            </a:r>
            <a:r>
              <a:rPr lang="ko-KR" altLang="en-US" dirty="0"/>
              <a:t> 포인터 따로 보관</a:t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ko-KR" altLang="en-US" dirty="0"/>
              <a:t>헤드가 다음 노드 가리키도록 하기</a:t>
            </a:r>
            <a:br>
              <a:rPr lang="en-US" altLang="ko-KR" dirty="0"/>
            </a:br>
            <a:r>
              <a:rPr lang="en-US" altLang="ko-KR" dirty="0"/>
              <a:t>3. </a:t>
            </a:r>
            <a:r>
              <a:rPr lang="ko-KR" altLang="en-US" dirty="0"/>
              <a:t>보관했던 </a:t>
            </a:r>
            <a:r>
              <a:rPr lang="ko-KR" altLang="en-US" dirty="0" err="1"/>
              <a:t>헤드노드</a:t>
            </a:r>
            <a:r>
              <a:rPr lang="ko-KR" altLang="en-US" dirty="0"/>
              <a:t> 포인터가</a:t>
            </a:r>
            <a:br>
              <a:rPr lang="en-US" altLang="ko-KR" dirty="0"/>
            </a:br>
            <a:r>
              <a:rPr lang="ko-KR" altLang="en-US" dirty="0"/>
              <a:t>가리키는 노드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  <a:br>
              <a:rPr lang="en-US" altLang="ko-KR" dirty="0"/>
            </a:b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0272A3-9A79-4612-BF34-5D7DF1288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180" y="1252728"/>
            <a:ext cx="3282406" cy="423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48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C# - </a:t>
            </a:r>
            <a:r>
              <a:rPr lang="ko-KR" altLang="en-US" dirty="0"/>
              <a:t>자료구조</a:t>
            </a: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D34A6461-EF8F-4B67-A35C-E089D219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175"/>
            <a:ext cx="10972800" cy="45989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배열과 연결리스트의 사용</a:t>
            </a:r>
            <a:r>
              <a:rPr lang="en-US" altLang="ko-KR" dirty="0"/>
              <a:t>(</a:t>
            </a:r>
            <a:r>
              <a:rPr lang="ko-KR" altLang="en-US" dirty="0"/>
              <a:t>권유</a:t>
            </a:r>
            <a:r>
              <a:rPr lang="en-US" altLang="ko-KR" dirty="0"/>
              <a:t>)</a:t>
            </a:r>
            <a:r>
              <a:rPr lang="ko-KR" altLang="en-US" dirty="0"/>
              <a:t>처</a:t>
            </a:r>
            <a:br>
              <a:rPr lang="en-US" altLang="ko-KR" dirty="0"/>
            </a:br>
            <a:r>
              <a:rPr lang="ko-KR" altLang="en-US" sz="2800" dirty="0"/>
              <a:t>배열</a:t>
            </a:r>
            <a:r>
              <a:rPr lang="en-US" altLang="ko-KR" sz="2800" dirty="0"/>
              <a:t> – </a:t>
            </a:r>
            <a:r>
              <a:rPr lang="ko-KR" altLang="en-US" sz="2800" dirty="0"/>
              <a:t>정해진 곳에 접근할 때 압도적으로 빠르다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400" dirty="0"/>
              <a:t>-&gt; </a:t>
            </a:r>
            <a:r>
              <a:rPr lang="ko-KR" altLang="en-US" sz="2400" dirty="0"/>
              <a:t>상점의 물건목록</a:t>
            </a:r>
            <a:r>
              <a:rPr lang="en-US" altLang="ko-KR" sz="2400" dirty="0"/>
              <a:t>, </a:t>
            </a:r>
            <a:r>
              <a:rPr lang="ko-KR" altLang="en-US" sz="2400" dirty="0"/>
              <a:t>캐릭터 스킬</a:t>
            </a:r>
            <a:r>
              <a:rPr lang="en-US" altLang="ko-KR" sz="2400" dirty="0"/>
              <a:t>, </a:t>
            </a:r>
            <a:r>
              <a:rPr lang="ko-KR" altLang="en-US" sz="2400" dirty="0"/>
              <a:t>능력치 등에 이용</a:t>
            </a:r>
            <a:br>
              <a:rPr lang="en-US" altLang="ko-KR" sz="1600" dirty="0"/>
            </a:br>
            <a:br>
              <a:rPr lang="en-US" altLang="ko-KR" sz="1800" dirty="0"/>
            </a:br>
            <a:r>
              <a:rPr lang="ko-KR" altLang="en-US" sz="2800" dirty="0"/>
              <a:t>연결리스트 </a:t>
            </a:r>
            <a:r>
              <a:rPr lang="en-US" altLang="ko-KR" sz="2800" dirty="0"/>
              <a:t>–</a:t>
            </a:r>
            <a:r>
              <a:rPr lang="ko-KR" altLang="en-US" sz="2800" dirty="0"/>
              <a:t> 생성</a:t>
            </a:r>
            <a:r>
              <a:rPr lang="en-US" altLang="ko-KR" sz="2800" dirty="0"/>
              <a:t>, </a:t>
            </a:r>
            <a:r>
              <a:rPr lang="ko-KR" altLang="en-US" sz="2800" dirty="0"/>
              <a:t>삭제가 빠르게 이루어진다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400" dirty="0"/>
              <a:t>-&gt; </a:t>
            </a:r>
            <a:r>
              <a:rPr lang="ko-KR" altLang="en-US" sz="2400" dirty="0"/>
              <a:t>캐릭터 버프</a:t>
            </a:r>
            <a:r>
              <a:rPr lang="en-US" altLang="ko-KR" sz="2400" dirty="0"/>
              <a:t>, </a:t>
            </a:r>
            <a:r>
              <a:rPr lang="ko-KR" altLang="en-US" sz="2400" dirty="0"/>
              <a:t>인벤토리</a:t>
            </a:r>
            <a:r>
              <a:rPr lang="en-US" altLang="ko-KR" sz="2400" dirty="0"/>
              <a:t> </a:t>
            </a:r>
            <a:r>
              <a:rPr lang="ko-KR" altLang="en-US" sz="2400" dirty="0"/>
              <a:t>등에 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6491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C# - </a:t>
            </a:r>
            <a:r>
              <a:rPr lang="ko-KR" altLang="en-US" dirty="0" err="1"/>
              <a:t>형변환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11FA27-58FD-40BF-889A-375846A0B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1252728"/>
            <a:ext cx="4762500" cy="45994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암시적 </a:t>
            </a:r>
            <a:r>
              <a:rPr lang="ko-KR" altLang="en-US" dirty="0" err="1"/>
              <a:t>형변환</a:t>
            </a:r>
            <a:br>
              <a:rPr lang="en-US" altLang="ko-KR" dirty="0"/>
            </a:br>
            <a:r>
              <a:rPr lang="en-US" altLang="ko-KR" dirty="0"/>
              <a:t>int -&gt; long </a:t>
            </a:r>
            <a:r>
              <a:rPr lang="ko-KR" altLang="en-US" dirty="0"/>
              <a:t>등 자동 변환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4DCAE1-469F-4D9B-A08C-C2AED7AA8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050" y="1362075"/>
            <a:ext cx="59626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01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C# - </a:t>
            </a:r>
            <a:r>
              <a:rPr lang="ko-KR" altLang="en-US" dirty="0" err="1"/>
              <a:t>형변환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11FA27-58FD-40BF-889A-375846A0B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1252728"/>
            <a:ext cx="4762500" cy="45994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명시적 </a:t>
            </a:r>
            <a:r>
              <a:rPr lang="ko-KR" altLang="en-US" dirty="0" err="1"/>
              <a:t>형변환</a:t>
            </a:r>
            <a:br>
              <a:rPr lang="en-US" altLang="ko-KR" dirty="0"/>
            </a:br>
            <a:r>
              <a:rPr lang="ko-KR" altLang="en-US" dirty="0"/>
              <a:t>함수로 직접 형변환을 진행</a:t>
            </a:r>
            <a:br>
              <a:rPr lang="en-US" altLang="ko-KR" dirty="0"/>
            </a:br>
            <a:r>
              <a:rPr lang="en-US" altLang="ko-KR" dirty="0"/>
              <a:t>Q) </a:t>
            </a:r>
            <a:r>
              <a:rPr lang="ko-KR" altLang="en-US" dirty="0"/>
              <a:t>왜 이렇게까지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정보 손실의 위험성</a:t>
            </a:r>
            <a:endParaRPr lang="en-US" altLang="ko-KR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E9F84FED-884E-4E80-B6BC-A77CC0A8E5AE}"/>
              </a:ext>
            </a:extLst>
          </p:cNvPr>
          <p:cNvSpPr txBox="1">
            <a:spLocks/>
          </p:cNvSpPr>
          <p:nvPr/>
        </p:nvSpPr>
        <p:spPr bwMode="gray">
          <a:xfrm>
            <a:off x="6096000" y="1252728"/>
            <a:ext cx="4762500" cy="4599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/>
              <a:t>정수 </a:t>
            </a:r>
            <a:r>
              <a:rPr lang="en-US" altLang="ko-KR" dirty="0"/>
              <a:t>–&gt; </a:t>
            </a:r>
            <a:r>
              <a:rPr lang="ko-KR" altLang="en-US" dirty="0"/>
              <a:t>문자열</a:t>
            </a:r>
            <a:br>
              <a:rPr lang="en-US" altLang="ko-KR" dirty="0"/>
            </a:br>
            <a:r>
              <a:rPr lang="ko-KR" altLang="en-US" dirty="0"/>
              <a:t>문자열 </a:t>
            </a:r>
            <a:r>
              <a:rPr lang="en-US" altLang="ko-KR" dirty="0"/>
              <a:t>-&gt; </a:t>
            </a:r>
            <a:r>
              <a:rPr lang="ko-KR" altLang="en-US" dirty="0"/>
              <a:t>실수형 등으로의 형태 변환이 필요할 때 사용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Convert.ToXXX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6414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C# - </a:t>
            </a:r>
            <a:r>
              <a:rPr lang="ko-KR" altLang="en-US" dirty="0" err="1"/>
              <a:t>형변환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11FA27-58FD-40BF-889A-375846A0B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1252728"/>
            <a:ext cx="4762500" cy="45994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정수 </a:t>
            </a:r>
            <a:r>
              <a:rPr lang="en-US" altLang="ko-KR" dirty="0"/>
              <a:t>–&gt; </a:t>
            </a:r>
            <a:r>
              <a:rPr lang="ko-KR" altLang="en-US" dirty="0"/>
              <a:t>문자열</a:t>
            </a:r>
            <a:br>
              <a:rPr lang="en-US" altLang="ko-KR" dirty="0"/>
            </a:br>
            <a:r>
              <a:rPr lang="ko-KR" altLang="en-US" dirty="0"/>
              <a:t>문자열 </a:t>
            </a:r>
            <a:r>
              <a:rPr lang="en-US" altLang="ko-KR" dirty="0"/>
              <a:t>-&gt; </a:t>
            </a:r>
            <a:r>
              <a:rPr lang="ko-KR" altLang="en-US" dirty="0"/>
              <a:t>실수형 등으로의 형태 변환이 필요할 때 사용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Convert.ToXXX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13DA6-229F-4C17-AF0B-45B58DF14C2C}"/>
              </a:ext>
            </a:extLst>
          </p:cNvPr>
          <p:cNvSpPr txBox="1"/>
          <p:nvPr/>
        </p:nvSpPr>
        <p:spPr>
          <a:xfrm>
            <a:off x="5791200" y="1627485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altLang="ko-KR" b="0" i="0" dirty="0">
                <a:solidFill>
                  <a:srgbClr val="006881"/>
                </a:solidFill>
                <a:effectLst/>
                <a:latin typeface="SFMono-Regular"/>
              </a:rPr>
              <a:t>Test</a:t>
            </a:r>
            <a:endParaRPr lang="en-US" altLang="ko-KR" dirty="0">
              <a:solidFill>
                <a:srgbClr val="171717"/>
              </a:solidFill>
              <a:latin typeface="SFMono-Regular"/>
            </a:endParaRPr>
          </a:p>
          <a:p>
            <a:r>
              <a:rPr lang="en-US" altLang="ko-KR" b="0" i="0" dirty="0">
                <a:solidFill>
                  <a:srgbClr val="171717"/>
                </a:solidFill>
                <a:effectLst/>
                <a:latin typeface="SFMono-Regular"/>
              </a:rPr>
              <a:t>{</a:t>
            </a:r>
          </a:p>
          <a:p>
            <a:r>
              <a:rPr lang="en-US" altLang="ko-KR" b="0" i="0" dirty="0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altLang="ko-KR" b="0" i="0" dirty="0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altLang="ko-KR" b="0" i="0" dirty="0">
                <a:solidFill>
                  <a:srgbClr val="006881"/>
                </a:solidFill>
                <a:effectLst/>
                <a:latin typeface="SFMono-Regular"/>
              </a:rPr>
              <a:t>Main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FMono-Regular"/>
              </a:rPr>
              <a:t>()</a:t>
            </a:r>
          </a:p>
          <a:p>
            <a:r>
              <a:rPr lang="en-US" altLang="ko-KR" b="0" i="0" dirty="0">
                <a:solidFill>
                  <a:srgbClr val="171717"/>
                </a:solidFill>
                <a:effectLst/>
                <a:latin typeface="SFMono-Regular"/>
              </a:rPr>
              <a:t>{</a:t>
            </a:r>
          </a:p>
          <a:p>
            <a:r>
              <a:rPr lang="en-US" altLang="ko-KR" b="0" i="0" dirty="0">
                <a:solidFill>
                  <a:srgbClr val="0101FD"/>
                </a:solidFill>
                <a:effectLst/>
                <a:latin typeface="SFMono-Regular"/>
              </a:rPr>
              <a:t>double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FMono-Regular"/>
              </a:rPr>
              <a:t>공격력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FMono-Regular"/>
              </a:rPr>
              <a:t> = 1234.7;</a:t>
            </a:r>
          </a:p>
          <a:p>
            <a:r>
              <a:rPr lang="en-US" altLang="ko-KR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ko-KR" altLang="en-US" dirty="0">
                <a:solidFill>
                  <a:srgbClr val="171717"/>
                </a:solidFill>
                <a:latin typeface="SFMono-Regular"/>
              </a:rPr>
              <a:t>표기공격력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  <a:endParaRPr lang="en-US" altLang="ko-KR" dirty="0">
              <a:solidFill>
                <a:srgbClr val="171717"/>
              </a:solidFill>
              <a:latin typeface="SFMono-Regular"/>
            </a:endParaRPr>
          </a:p>
          <a:p>
            <a:r>
              <a:rPr lang="en-US" altLang="ko-KR" b="0" i="0" dirty="0">
                <a:solidFill>
                  <a:srgbClr val="008000"/>
                </a:solidFill>
                <a:effectLst/>
                <a:latin typeface="SFMono-Regular"/>
              </a:rPr>
              <a:t>// double</a:t>
            </a:r>
            <a:r>
              <a:rPr lang="ko-KR" altLang="en-US" dirty="0">
                <a:solidFill>
                  <a:srgbClr val="008000"/>
                </a:solidFill>
                <a:latin typeface="SFMono-Regular"/>
              </a:rPr>
              <a:t>에서</a:t>
            </a:r>
            <a:r>
              <a:rPr lang="en-US" altLang="ko-KR" b="0" i="0" dirty="0">
                <a:solidFill>
                  <a:srgbClr val="008000"/>
                </a:solidFill>
                <a:effectLst/>
                <a:latin typeface="SFMono-Regular"/>
              </a:rPr>
              <a:t> int</a:t>
            </a:r>
            <a:r>
              <a:rPr lang="ko-KR" altLang="en-US" dirty="0">
                <a:solidFill>
                  <a:srgbClr val="008000"/>
                </a:solidFill>
                <a:latin typeface="SFMono-Regular"/>
              </a:rPr>
              <a:t>로 변환 </a:t>
            </a:r>
            <a:r>
              <a:rPr lang="en-US" altLang="ko-KR" dirty="0">
                <a:solidFill>
                  <a:srgbClr val="008000"/>
                </a:solidFill>
                <a:latin typeface="SFMono-Regular"/>
              </a:rPr>
              <a:t>– </a:t>
            </a:r>
            <a:r>
              <a:rPr lang="ko-KR" altLang="en-US" dirty="0">
                <a:solidFill>
                  <a:srgbClr val="008000"/>
                </a:solidFill>
                <a:latin typeface="SFMono-Regular"/>
              </a:rPr>
              <a:t>방법</a:t>
            </a:r>
            <a:r>
              <a:rPr lang="en-US" altLang="ko-KR" dirty="0">
                <a:solidFill>
                  <a:srgbClr val="008000"/>
                </a:solidFill>
                <a:latin typeface="SFMono-Regular"/>
              </a:rPr>
              <a:t>1</a:t>
            </a:r>
            <a:endParaRPr lang="en-US" altLang="ko-KR" dirty="0">
              <a:solidFill>
                <a:srgbClr val="171717"/>
              </a:solidFill>
              <a:latin typeface="SFMono-Regular"/>
            </a:endParaRPr>
          </a:p>
          <a:p>
            <a:r>
              <a:rPr lang="ko-KR" altLang="en-US" dirty="0">
                <a:solidFill>
                  <a:srgbClr val="171717"/>
                </a:solidFill>
                <a:latin typeface="SFMono-Regular"/>
              </a:rPr>
              <a:t>표기공격력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FMono-Regular"/>
              </a:rPr>
              <a:t> = (</a:t>
            </a:r>
            <a:r>
              <a:rPr lang="en-US" altLang="ko-KR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FMono-Regular"/>
              </a:rPr>
              <a:t>)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FMono-Regular"/>
              </a:rPr>
              <a:t>공격력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FMono-Regular"/>
              </a:rPr>
              <a:t>;</a:t>
            </a:r>
          </a:p>
          <a:p>
            <a:r>
              <a:rPr lang="en-US" altLang="ko-KR" b="0" i="0" dirty="0" err="1">
                <a:solidFill>
                  <a:srgbClr val="171717"/>
                </a:solidFill>
                <a:effectLst/>
                <a:latin typeface="SFMono-Regular"/>
              </a:rPr>
              <a:t>Debug.Log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ko-KR" altLang="en-US" dirty="0">
                <a:solidFill>
                  <a:srgbClr val="171717"/>
                </a:solidFill>
                <a:latin typeface="SFMono-Regular"/>
              </a:rPr>
              <a:t>표기공격력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r>
              <a:rPr lang="en-US" altLang="ko-KR" dirty="0" err="1">
                <a:solidFill>
                  <a:srgbClr val="171717"/>
                </a:solidFill>
                <a:latin typeface="SFMono-Regular"/>
              </a:rPr>
              <a:t>Debug.Log</a:t>
            </a:r>
            <a:r>
              <a:rPr lang="en-US" altLang="ko-KR" dirty="0">
                <a:solidFill>
                  <a:srgbClr val="171717"/>
                </a:solidFill>
                <a:latin typeface="SFMono-Regular"/>
              </a:rPr>
              <a:t>(System.Convert.ToInt32(</a:t>
            </a:r>
            <a:r>
              <a:rPr lang="ko-KR" altLang="en-US" dirty="0">
                <a:solidFill>
                  <a:srgbClr val="171717"/>
                </a:solidFill>
                <a:latin typeface="SFMono-Regular"/>
              </a:rPr>
              <a:t>공격력</a:t>
            </a:r>
            <a:r>
              <a:rPr lang="en-US" altLang="ko-KR" dirty="0">
                <a:solidFill>
                  <a:srgbClr val="171717"/>
                </a:solidFill>
                <a:latin typeface="SFMono-Regular"/>
              </a:rPr>
              <a:t>))</a:t>
            </a:r>
          </a:p>
          <a:p>
            <a:r>
              <a:rPr lang="en-US" altLang="ko-KR" b="0" i="0" dirty="0">
                <a:solidFill>
                  <a:srgbClr val="008000"/>
                </a:solidFill>
                <a:effectLst/>
                <a:latin typeface="SFMono-Regular"/>
              </a:rPr>
              <a:t>// double</a:t>
            </a:r>
            <a:r>
              <a:rPr lang="ko-KR" altLang="en-US" dirty="0">
                <a:solidFill>
                  <a:srgbClr val="008000"/>
                </a:solidFill>
                <a:latin typeface="SFMono-Regular"/>
              </a:rPr>
              <a:t>에서</a:t>
            </a:r>
            <a:r>
              <a:rPr lang="en-US" altLang="ko-KR" b="0" i="0" dirty="0">
                <a:solidFill>
                  <a:srgbClr val="008000"/>
                </a:solidFill>
                <a:effectLst/>
                <a:latin typeface="SFMono-Regular"/>
              </a:rPr>
              <a:t> int</a:t>
            </a:r>
            <a:r>
              <a:rPr lang="ko-KR" altLang="en-US" dirty="0">
                <a:solidFill>
                  <a:srgbClr val="008000"/>
                </a:solidFill>
                <a:latin typeface="SFMono-Regular"/>
              </a:rPr>
              <a:t>로 변환 </a:t>
            </a:r>
            <a:r>
              <a:rPr lang="en-US" altLang="ko-KR" dirty="0">
                <a:solidFill>
                  <a:srgbClr val="008000"/>
                </a:solidFill>
                <a:latin typeface="SFMono-Regular"/>
              </a:rPr>
              <a:t>– </a:t>
            </a:r>
            <a:r>
              <a:rPr lang="ko-KR" altLang="en-US" dirty="0">
                <a:solidFill>
                  <a:srgbClr val="008000"/>
                </a:solidFill>
                <a:latin typeface="SFMono-Regular"/>
              </a:rPr>
              <a:t>방법</a:t>
            </a:r>
            <a:r>
              <a:rPr lang="en-US" altLang="ko-KR" dirty="0">
                <a:solidFill>
                  <a:srgbClr val="008000"/>
                </a:solidFill>
                <a:latin typeface="SFMono-Regular"/>
              </a:rPr>
              <a:t>2</a:t>
            </a:r>
            <a:endParaRPr lang="en-US" altLang="ko-K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r>
              <a:rPr lang="en-US" altLang="ko-K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r>
              <a:rPr lang="en-US" altLang="ko-K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  <a:r>
              <a:rPr lang="en-US" altLang="ko-KR" b="0" i="0" dirty="0">
                <a:solidFill>
                  <a:srgbClr val="008000"/>
                </a:solidFill>
                <a:effectLst/>
                <a:latin typeface="SFMono-Regular"/>
              </a:rPr>
              <a:t>// Output: 1234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066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C# - </a:t>
            </a:r>
            <a:r>
              <a:rPr lang="ko-KR" altLang="en-US" dirty="0"/>
              <a:t>자료구조</a:t>
            </a:r>
            <a:r>
              <a:rPr lang="en-US" altLang="ko-KR" dirty="0"/>
              <a:t>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D34A6461-EF8F-4B67-A35C-E089D219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175"/>
            <a:ext cx="10972800" cy="45989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Big – O?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sz="2800" dirty="0"/>
              <a:t>알고리즘의 </a:t>
            </a:r>
            <a:r>
              <a:rPr lang="ko-KR" altLang="en-US" sz="2800" dirty="0" err="1"/>
              <a:t>시간복잡도를</a:t>
            </a:r>
            <a:r>
              <a:rPr lang="ko-KR" altLang="en-US" sz="2800" dirty="0"/>
              <a:t> 나타내는데 사용</a:t>
            </a:r>
            <a:br>
              <a:rPr lang="en-US" altLang="ko-KR" sz="2800" dirty="0"/>
            </a:br>
            <a:r>
              <a:rPr lang="en-US" altLang="ko-KR" sz="2800" dirty="0"/>
              <a:t>- </a:t>
            </a:r>
            <a:r>
              <a:rPr lang="ko-KR" altLang="en-US" sz="2800" dirty="0"/>
              <a:t>시간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공간복잡도를</a:t>
            </a:r>
            <a:r>
              <a:rPr lang="ko-KR" altLang="en-US" sz="2800" dirty="0"/>
              <a:t> 측정하는데 공통적으로 사용한다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- </a:t>
            </a:r>
            <a:r>
              <a:rPr lang="ko-KR" altLang="en-US" sz="2800" dirty="0"/>
              <a:t>이것을 활용해서 알고리즘을 분석하는 것이 </a:t>
            </a:r>
            <a:r>
              <a:rPr lang="ko-KR" altLang="en-US" sz="2800" u="sng" dirty="0">
                <a:solidFill>
                  <a:srgbClr val="0070C0"/>
                </a:solidFill>
              </a:rPr>
              <a:t>논리적인 근거</a:t>
            </a:r>
            <a:r>
              <a:rPr lang="ko-KR" altLang="en-US" sz="2800" dirty="0"/>
              <a:t>를 제공</a:t>
            </a:r>
            <a:r>
              <a:rPr lang="en-US" altLang="ko-KR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07087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C# - </a:t>
            </a:r>
            <a:r>
              <a:rPr lang="ko-KR" altLang="en-US" dirty="0"/>
              <a:t>자료구조</a:t>
            </a:r>
            <a:r>
              <a:rPr lang="en-US" altLang="ko-KR" dirty="0"/>
              <a:t>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D34A6461-EF8F-4B67-A35C-E089D219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175"/>
            <a:ext cx="5308600" cy="45989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수행시간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sz="2800" dirty="0"/>
              <a:t>알고리즘이 수행되는데 걸리는 시간을 의미</a:t>
            </a:r>
            <a:br>
              <a:rPr lang="en-US" altLang="ko-KR" sz="2800" dirty="0"/>
            </a:br>
            <a:r>
              <a:rPr lang="en-US" altLang="ko-KR" sz="2800" dirty="0"/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최악</a:t>
            </a:r>
            <a:r>
              <a:rPr lang="ko-KR" altLang="en-US" sz="2800" dirty="0"/>
              <a:t>의 경우를 상정하여 측정하는 경우가 대부분이다</a:t>
            </a:r>
            <a:r>
              <a:rPr lang="en-US" altLang="ko-KR" sz="28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B86712-245A-4B17-A0A8-D16796C1B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542" y="1252728"/>
            <a:ext cx="4377377" cy="463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51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C# - </a:t>
            </a:r>
            <a:r>
              <a:rPr lang="ko-KR" altLang="en-US" dirty="0"/>
              <a:t>자료구조</a:t>
            </a:r>
            <a:r>
              <a:rPr lang="en-US" altLang="ko-KR" dirty="0"/>
              <a:t>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D34A6461-EF8F-4B67-A35C-E089D219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175"/>
            <a:ext cx="11023600" cy="45989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복잡도 모델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sz="2800" dirty="0"/>
              <a:t>다양한 모델이 있지만 고등</a:t>
            </a:r>
            <a:r>
              <a:rPr lang="en-US" altLang="ko-KR" sz="2800" dirty="0"/>
              <a:t>~</a:t>
            </a:r>
            <a:r>
              <a:rPr lang="ko-KR" altLang="en-US" sz="2800" dirty="0"/>
              <a:t>대학 수준에서는 </a:t>
            </a:r>
            <a:r>
              <a:rPr lang="en-US" altLang="ko-KR" sz="2800" dirty="0"/>
              <a:t>RAM </a:t>
            </a:r>
            <a:r>
              <a:rPr lang="ko-KR" altLang="en-US" sz="2800" dirty="0"/>
              <a:t>모델로 충분</a:t>
            </a:r>
            <a:br>
              <a:rPr lang="en-US" altLang="ko-KR" sz="2800" dirty="0"/>
            </a:br>
            <a:r>
              <a:rPr lang="en-US" altLang="ko-KR" sz="2800" dirty="0"/>
              <a:t>- RAM = ‘</a:t>
            </a:r>
            <a:r>
              <a:rPr lang="en-US" altLang="ko-KR" sz="2800" dirty="0" err="1"/>
              <a:t>CPU+Memory</a:t>
            </a:r>
            <a:r>
              <a:rPr lang="en-US" altLang="ko-KR" sz="2800" dirty="0"/>
              <a:t>+</a:t>
            </a:r>
            <a:r>
              <a:rPr lang="ko-KR" altLang="en-US" sz="2800" dirty="0"/>
              <a:t>기본 연산</a:t>
            </a:r>
            <a:r>
              <a:rPr lang="en-US" altLang="ko-KR" sz="2800" dirty="0"/>
              <a:t>’ </a:t>
            </a:r>
            <a:r>
              <a:rPr lang="ko-KR" altLang="en-US" sz="2800" dirty="0"/>
              <a:t>으로 구성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99569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C# - </a:t>
            </a:r>
            <a:r>
              <a:rPr lang="ko-KR" altLang="en-US" dirty="0"/>
              <a:t>제네릭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11FA27-58FD-40BF-889A-375846A0B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4521200" cy="45994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제네릭</a:t>
            </a:r>
            <a:r>
              <a:rPr lang="en-US" altLang="ko-KR" dirty="0"/>
              <a:t>(</a:t>
            </a:r>
            <a:r>
              <a:rPr lang="ko-KR" altLang="en-US" dirty="0" err="1"/>
              <a:t>제너릭</a:t>
            </a:r>
            <a:r>
              <a:rPr lang="en-US" altLang="ko-KR" dirty="0"/>
              <a:t>)</a:t>
            </a:r>
            <a:r>
              <a:rPr lang="ko-KR" altLang="en-US" dirty="0"/>
              <a:t> 타입</a:t>
            </a:r>
            <a:br>
              <a:rPr lang="en-US" altLang="ko-KR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데이터 요소 타입을 확정하지 않고</a:t>
            </a:r>
            <a:r>
              <a:rPr lang="en-US" altLang="ko-KR" sz="2000" dirty="0"/>
              <a:t>, </a:t>
            </a:r>
            <a:r>
              <a:rPr lang="ko-KR" altLang="en-US" sz="2000" dirty="0"/>
              <a:t>클래스명과 함께 구체적인 데이터 타입을 함께 지정</a:t>
            </a:r>
            <a:br>
              <a:rPr lang="en-US" altLang="ko-KR" sz="2000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한 번에 같은 자료형의 여러 값을 담기 위해 사용</a:t>
            </a:r>
            <a:endParaRPr lang="en-US" altLang="ko-KR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0DBAF0-E165-4084-9FE9-2869DF240E30}"/>
              </a:ext>
            </a:extLst>
          </p:cNvPr>
          <p:cNvSpPr txBox="1"/>
          <p:nvPr/>
        </p:nvSpPr>
        <p:spPr>
          <a:xfrm>
            <a:off x="5266675" y="1527048"/>
            <a:ext cx="6094520" cy="1291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List&lt;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items =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List&lt;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items.Add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미량의 </a:t>
            </a:r>
            <a:r>
              <a:rPr lang="ko-KR" altLang="en-US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체력물약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”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items.Add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미량의 마나물약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ED73AF-E3AB-4EDC-B370-E4A9CDB86E5B}"/>
              </a:ext>
            </a:extLst>
          </p:cNvPr>
          <p:cNvSpPr txBox="1"/>
          <p:nvPr/>
        </p:nvSpPr>
        <p:spPr>
          <a:xfrm>
            <a:off x="5266675" y="3432048"/>
            <a:ext cx="6094520" cy="1291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List&lt;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items_num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List&lt;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pPr>
              <a:lnSpc>
                <a:spcPct val="150000"/>
              </a:lnSpc>
            </a:pP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items.Add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(5); </a:t>
            </a:r>
          </a:p>
          <a:p>
            <a:pPr>
              <a:lnSpc>
                <a:spcPct val="150000"/>
              </a:lnSpc>
            </a:pP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items.Add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(4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284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C# - </a:t>
            </a:r>
            <a:r>
              <a:rPr lang="ko-KR" altLang="en-US" dirty="0"/>
              <a:t>자료구조</a:t>
            </a:r>
            <a:r>
              <a:rPr lang="en-US" altLang="ko-KR" dirty="0"/>
              <a:t>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D34A6461-EF8F-4B67-A35C-E089D219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175"/>
            <a:ext cx="5308600" cy="45989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RAM </a:t>
            </a:r>
            <a:r>
              <a:rPr lang="ko-KR" altLang="en-US" dirty="0"/>
              <a:t>모델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cs typeface="+mn-cs"/>
              </a:rPr>
              <a:t>배정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cs typeface="+mn-cs"/>
              </a:rPr>
              <a:t>대입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cs typeface="+mn-cs"/>
              </a:rPr>
              <a:t>복사 연산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cs typeface="+mn-cs"/>
              </a:rPr>
              <a:t>: A = B, · · ·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cs typeface="+mn-cs"/>
              </a:rPr>
              <a:t>    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cs typeface="+mn-cs"/>
              </a:rPr>
              <a:t>(A=B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cs typeface="+mn-cs"/>
              </a:rPr>
              <a:t>의 경우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cs typeface="+mn-cs"/>
              </a:rPr>
              <a:t>B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cs typeface="+mn-cs"/>
              </a:rPr>
              <a:t>를 읽고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cs typeface="+mn-cs"/>
              </a:rPr>
              <a:t>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cs typeface="+mn-cs"/>
              </a:rPr>
              <a:t>에 쓰는 대입연산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cs typeface="+mn-cs"/>
              </a:rPr>
              <a:t>이 과정을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cs typeface="+mn-cs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cs typeface="+mn-cs"/>
              </a:rPr>
              <a:t>단위시간동안 진행하는 것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cs typeface="+mn-cs"/>
              </a:rPr>
              <a:t>.)</a:t>
            </a:r>
          </a:p>
          <a:p>
            <a:pPr>
              <a:lnSpc>
                <a:spcPct val="150000"/>
              </a:lnSpc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cs typeface="+mn-cs"/>
              </a:rPr>
              <a:t>산술 연산     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cs typeface="+mn-cs"/>
              </a:rPr>
              <a:t>: +, -, *, %, /, · · ·   </a:t>
            </a:r>
            <a:b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cs typeface="+mn-cs"/>
              </a:rPr>
              <a:t>(*, /,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cs typeface="+mn-cs"/>
              </a:rPr>
              <a:t>올림 등과 같은 연산은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cs typeface="+mn-cs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cs typeface="+mn-cs"/>
              </a:rPr>
              <a:t>단위시간에 해결할 수 없다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cs typeface="+mn-cs"/>
              </a:rPr>
              <a:t>. RAM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cs typeface="+mn-cs"/>
              </a:rPr>
              <a:t>모델에서는 이를 가능하다고 가정함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cs typeface="+mn-cs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2800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64B9182E-720B-465E-98EC-C76AB8B04C66}"/>
              </a:ext>
            </a:extLst>
          </p:cNvPr>
          <p:cNvSpPr txBox="1">
            <a:spLocks/>
          </p:cNvSpPr>
          <p:nvPr/>
        </p:nvSpPr>
        <p:spPr bwMode="gray">
          <a:xfrm>
            <a:off x="6273802" y="1527175"/>
            <a:ext cx="5308600" cy="4598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/>
              <a:t>RAM </a:t>
            </a:r>
            <a:r>
              <a:rPr lang="ko-KR" altLang="en-US" dirty="0"/>
              <a:t>모델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cs typeface="+mn-cs"/>
              </a:rPr>
              <a:t>논리 연산     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cs typeface="+mn-cs"/>
              </a:rPr>
              <a:t>: AND, OR, NOT, · · ·   </a:t>
            </a:r>
            <a:b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cs typeface="+mn-cs"/>
              </a:rPr>
              <a:t>비교 연산도 뺄셈의 결과를 이용해서 비교하기 때문에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cs typeface="+mn-cs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cs typeface="+mn-cs"/>
              </a:rPr>
              <a:t>단위연산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cs typeface="+mn-cs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cs typeface="+mn-cs"/>
              </a:rPr>
              <a:t>비교 연산     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cs typeface="+mn-cs"/>
              </a:rPr>
              <a:t>: &gt;, &lt;, &lt;=, &gt;=, ==, !=, · · ·</a:t>
            </a:r>
          </a:p>
          <a:p>
            <a:pPr>
              <a:lnSpc>
                <a:spcPct val="150000"/>
              </a:lnSpc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cs typeface="+mn-cs"/>
              </a:rPr>
              <a:t>비트 연산     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cs typeface="+mn-cs"/>
              </a:rPr>
              <a:t>: bit-AND, bit-OR, &lt;&lt;, &gt;&gt;, · · ·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cs typeface="+mn-cs"/>
            </a:endParaRPr>
          </a:p>
          <a:p>
            <a:pPr>
              <a:lnSpc>
                <a:spcPct val="150000"/>
              </a:lnSpc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716014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C# - </a:t>
            </a:r>
            <a:r>
              <a:rPr lang="ko-KR" altLang="en-US" dirty="0"/>
              <a:t>자료구조</a:t>
            </a:r>
            <a:r>
              <a:rPr lang="en-US" altLang="ko-KR" dirty="0"/>
              <a:t>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0B41645-DFDA-4EEC-B406-CA8EE2CD5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837" y="1593056"/>
            <a:ext cx="94583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86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C# - </a:t>
            </a:r>
            <a:r>
              <a:rPr lang="ko-KR" altLang="en-US" dirty="0"/>
              <a:t>큐</a:t>
            </a:r>
            <a:r>
              <a:rPr lang="en-US" altLang="ko-KR" dirty="0"/>
              <a:t>(Queue)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31571A-62D4-4D09-A307-BB0B37031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Queue?</a:t>
            </a:r>
            <a:br>
              <a:rPr lang="en-US" altLang="ko-KR" dirty="0"/>
            </a:b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먼저 집어 넣은 데이터가 먼저 나오는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FIFO(First In First Out)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구조로 저장하는 형식</a:t>
            </a:r>
            <a:b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</a:b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서비스 제공 용도로 많이 사용된다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Ex) </a:t>
            </a:r>
            <a:r>
              <a:rPr lang="ko-KR" altLang="en-US" dirty="0">
                <a:solidFill>
                  <a:srgbClr val="202124"/>
                </a:solidFill>
                <a:latin typeface="Apple SD Gothic Neo"/>
              </a:rPr>
              <a:t>영국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: Are You in the Queue? (</a:t>
            </a:r>
            <a:r>
              <a:rPr lang="ko-KR" altLang="en-US" dirty="0">
                <a:solidFill>
                  <a:srgbClr val="202124"/>
                </a:solidFill>
                <a:latin typeface="Apple SD Gothic Neo"/>
              </a:rPr>
              <a:t>줄 서있어요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2750049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C# - </a:t>
            </a:r>
            <a:r>
              <a:rPr lang="ko-KR" altLang="en-US" dirty="0"/>
              <a:t>큐</a:t>
            </a:r>
            <a:r>
              <a:rPr lang="en-US" altLang="ko-KR" dirty="0"/>
              <a:t>(Queue)</a:t>
            </a:r>
            <a:endParaRPr lang="ko-KR" altLang="en-US" dirty="0"/>
          </a:p>
        </p:txBody>
      </p:sp>
      <p:pic>
        <p:nvPicPr>
          <p:cNvPr id="1028" name="Picture 4" descr="리그 오브 레전드 로그인 대기열 (롤 로그인 대기열, lol 로그인 대기열, lol 대기열, 리그오브레전드 로그인 대기열)">
            <a:extLst>
              <a:ext uri="{FF2B5EF4-FFF2-40B4-BE49-F238E27FC236}">
                <a16:creationId xmlns:a16="http://schemas.microsoft.com/office/drawing/2014/main" id="{DC983142-47F8-48AD-8A1D-1B5584BE287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1783303"/>
            <a:ext cx="5384800" cy="415975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로스트아크 대기 현황!!! : 클리앙">
            <a:extLst>
              <a:ext uri="{FF2B5EF4-FFF2-40B4-BE49-F238E27FC236}">
                <a16:creationId xmlns:a16="http://schemas.microsoft.com/office/drawing/2014/main" id="{399FCC4C-5119-4498-AACE-7394FF3D5EB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2192513"/>
            <a:ext cx="5384800" cy="334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8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C# - </a:t>
            </a:r>
            <a:r>
              <a:rPr lang="ko-KR" altLang="en-US" dirty="0"/>
              <a:t>큐</a:t>
            </a:r>
            <a:r>
              <a:rPr lang="en-US" altLang="ko-KR" dirty="0"/>
              <a:t>(Queue)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5DC018-4646-4862-913C-ABFDF92EC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sz="3600" dirty="0"/>
              <a:t>큐 분석하기</a:t>
            </a:r>
            <a:endParaRPr lang="en-US" altLang="ko-KR" sz="3600" dirty="0"/>
          </a:p>
          <a:p>
            <a:pPr>
              <a:lnSpc>
                <a:spcPct val="160000"/>
              </a:lnSpc>
            </a:pPr>
            <a:r>
              <a:rPr lang="ko-KR" altLang="en-US" dirty="0"/>
              <a:t>메인 기능</a:t>
            </a:r>
            <a:br>
              <a:rPr lang="en-US" altLang="ko-KR" dirty="0"/>
            </a:br>
            <a:r>
              <a:rPr lang="en-US" altLang="ko-KR" sz="3100" dirty="0"/>
              <a:t>- enqueue(</a:t>
            </a:r>
            <a:r>
              <a:rPr lang="ko-KR" altLang="en-US" sz="3100" dirty="0"/>
              <a:t>값</a:t>
            </a:r>
            <a:r>
              <a:rPr lang="en-US" altLang="ko-KR" sz="3100" dirty="0"/>
              <a:t>): </a:t>
            </a:r>
            <a:r>
              <a:rPr lang="ko-KR" altLang="en-US" sz="3100" dirty="0"/>
              <a:t>값을 큐에 넣는다 </a:t>
            </a:r>
            <a:r>
              <a:rPr lang="en-US" altLang="ko-KR" sz="3100" dirty="0"/>
              <a:t>– </a:t>
            </a:r>
            <a:r>
              <a:rPr lang="ko-KR" altLang="en-US" sz="3100" dirty="0"/>
              <a:t>연산 </a:t>
            </a:r>
            <a:r>
              <a:rPr lang="en-US" altLang="ko-KR" sz="3100" dirty="0"/>
              <a:t>1</a:t>
            </a:r>
            <a:r>
              <a:rPr lang="ko-KR" altLang="en-US" sz="3100" dirty="0"/>
              <a:t>회</a:t>
            </a:r>
            <a:br>
              <a:rPr lang="en-US" altLang="ko-KR" sz="3100" dirty="0"/>
            </a:br>
            <a:r>
              <a:rPr lang="en-US" altLang="ko-KR" sz="3100" dirty="0"/>
              <a:t>-</a:t>
            </a:r>
            <a:r>
              <a:rPr lang="ko-KR" altLang="en-US" sz="3100" dirty="0"/>
              <a:t> </a:t>
            </a:r>
            <a:r>
              <a:rPr lang="en-US" altLang="ko-KR" sz="3100" dirty="0"/>
              <a:t>dequeue(): </a:t>
            </a:r>
            <a:r>
              <a:rPr lang="ko-KR" altLang="en-US" sz="3100" dirty="0"/>
              <a:t>큐의 맨 앞의 갚을 뺀다 </a:t>
            </a:r>
            <a:r>
              <a:rPr lang="en-US" altLang="ko-KR" sz="3100" dirty="0"/>
              <a:t>– </a:t>
            </a:r>
            <a:r>
              <a:rPr lang="ko-KR" altLang="en-US" sz="3100" dirty="0"/>
              <a:t>연산 </a:t>
            </a:r>
            <a:r>
              <a:rPr lang="en-US" altLang="ko-KR" sz="3100" dirty="0"/>
              <a:t>1</a:t>
            </a:r>
            <a:r>
              <a:rPr lang="ko-KR" altLang="en-US" sz="3100" dirty="0"/>
              <a:t>회</a:t>
            </a:r>
            <a:endParaRPr lang="en-US" altLang="ko-KR" sz="3100" dirty="0"/>
          </a:p>
          <a:p>
            <a:pPr>
              <a:lnSpc>
                <a:spcPct val="160000"/>
              </a:lnSpc>
            </a:pPr>
            <a:r>
              <a:rPr lang="ko-KR" altLang="en-US" dirty="0"/>
              <a:t>서브기능</a:t>
            </a:r>
            <a:br>
              <a:rPr lang="en-US" altLang="ko-KR" dirty="0"/>
            </a:br>
            <a:r>
              <a:rPr lang="en-US" altLang="ko-KR" sz="3100" dirty="0"/>
              <a:t>- front(): </a:t>
            </a:r>
            <a:r>
              <a:rPr lang="ko-KR" altLang="en-US" sz="3100" dirty="0"/>
              <a:t>맨 앞의 값을 알려준다 </a:t>
            </a:r>
            <a:r>
              <a:rPr lang="en-US" altLang="ko-KR" sz="3100" dirty="0"/>
              <a:t>– </a:t>
            </a:r>
            <a:r>
              <a:rPr lang="ko-KR" altLang="en-US" sz="3100" dirty="0"/>
              <a:t>연산 </a:t>
            </a:r>
            <a:r>
              <a:rPr lang="en-US" altLang="ko-KR" sz="3100" dirty="0"/>
              <a:t>1</a:t>
            </a:r>
            <a:r>
              <a:rPr lang="ko-KR" altLang="en-US" sz="3100" dirty="0"/>
              <a:t>회</a:t>
            </a:r>
            <a:br>
              <a:rPr lang="en-US" altLang="ko-KR" sz="3100" dirty="0"/>
            </a:br>
            <a:r>
              <a:rPr lang="en-US" altLang="ko-KR" sz="3100" dirty="0"/>
              <a:t>- size(): </a:t>
            </a:r>
            <a:r>
              <a:rPr lang="ko-KR" altLang="en-US" sz="3100" dirty="0"/>
              <a:t>저장된 값의 개수를 알려준다 </a:t>
            </a:r>
            <a:r>
              <a:rPr lang="en-US" altLang="ko-KR" sz="3100" dirty="0"/>
              <a:t>– </a:t>
            </a:r>
            <a:r>
              <a:rPr lang="ko-KR" altLang="en-US" sz="3100" dirty="0"/>
              <a:t>연산 </a:t>
            </a:r>
            <a:r>
              <a:rPr lang="en-US" altLang="ko-KR" sz="3100" dirty="0"/>
              <a:t>1</a:t>
            </a:r>
            <a:r>
              <a:rPr lang="ko-KR" altLang="en-US" sz="3100" dirty="0"/>
              <a:t>회</a:t>
            </a:r>
            <a:r>
              <a:rPr lang="en-US" altLang="ko-KR" sz="3100" dirty="0"/>
              <a:t> or n</a:t>
            </a:r>
            <a:r>
              <a:rPr lang="ko-KR" altLang="en-US" sz="3100" dirty="0"/>
              <a:t>회</a:t>
            </a:r>
            <a:br>
              <a:rPr lang="en-US" altLang="ko-KR" sz="3100" dirty="0"/>
            </a:br>
            <a:r>
              <a:rPr lang="en-US" altLang="ko-KR" sz="3100" dirty="0"/>
              <a:t>- empty(): </a:t>
            </a:r>
            <a:r>
              <a:rPr lang="ko-KR" altLang="en-US" sz="3100" dirty="0"/>
              <a:t>큐가 비어 있는지 알려준다 </a:t>
            </a:r>
            <a:r>
              <a:rPr lang="en-US" altLang="ko-KR" sz="3100" dirty="0"/>
              <a:t>– </a:t>
            </a:r>
            <a:r>
              <a:rPr lang="ko-KR" altLang="en-US" sz="3100" dirty="0"/>
              <a:t>연산 </a:t>
            </a:r>
            <a:r>
              <a:rPr lang="en-US" altLang="ko-KR" sz="3100" dirty="0"/>
              <a:t>1</a:t>
            </a:r>
            <a:r>
              <a:rPr lang="ko-KR" altLang="en-US" sz="3100" dirty="0"/>
              <a:t>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9105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C# - </a:t>
            </a:r>
            <a:r>
              <a:rPr lang="ko-KR" altLang="en-US" dirty="0"/>
              <a:t>큐</a:t>
            </a:r>
            <a:r>
              <a:rPr lang="en-US" altLang="ko-KR" dirty="0"/>
              <a:t>(Queue)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31571A-62D4-4D09-A307-BB0B37031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/>
          <a:p>
            <a:r>
              <a:rPr lang="ko-KR" altLang="en-US" dirty="0"/>
              <a:t>배열 기반 큐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배열을 사용해서 </a:t>
            </a:r>
            <a:r>
              <a:rPr lang="en-US" altLang="ko-KR" dirty="0"/>
              <a:t>*</a:t>
            </a:r>
            <a:r>
              <a:rPr lang="ko-KR" altLang="en-US" dirty="0"/>
              <a:t>순환구조로 구현</a:t>
            </a:r>
            <a:br>
              <a:rPr lang="en-US" altLang="ko-KR" dirty="0"/>
            </a:br>
            <a:r>
              <a:rPr lang="en-US" altLang="ko-KR" dirty="0"/>
              <a:t>- 3</a:t>
            </a:r>
            <a:r>
              <a:rPr lang="ko-KR" altLang="en-US" dirty="0"/>
              <a:t>가지 값이 존재 </a:t>
            </a:r>
            <a:r>
              <a:rPr lang="en-US" altLang="ko-KR" dirty="0"/>
              <a:t>f, r, n</a:t>
            </a:r>
          </a:p>
          <a:p>
            <a:r>
              <a:rPr lang="en-US" altLang="ko-KR" dirty="0"/>
              <a:t>f – front </a:t>
            </a:r>
            <a:r>
              <a:rPr lang="ko-KR" altLang="en-US" dirty="0"/>
              <a:t>맨 앞의 값</a:t>
            </a:r>
            <a:endParaRPr lang="en-US" altLang="ko-KR" dirty="0"/>
          </a:p>
          <a:p>
            <a:r>
              <a:rPr lang="en-US" altLang="ko-KR" dirty="0"/>
              <a:t>r – rear </a:t>
            </a:r>
            <a:r>
              <a:rPr lang="ko-KR" altLang="en-US" dirty="0"/>
              <a:t>맨 뒤의 값</a:t>
            </a:r>
            <a:endParaRPr lang="en-US" altLang="ko-KR" dirty="0"/>
          </a:p>
          <a:p>
            <a:r>
              <a:rPr lang="en-US" altLang="ko-KR" dirty="0"/>
              <a:t>N – </a:t>
            </a:r>
            <a:r>
              <a:rPr lang="ko-KR" altLang="en-US" dirty="0"/>
              <a:t>큐의 </a:t>
            </a:r>
            <a:r>
              <a:rPr lang="en-US" altLang="ko-KR" dirty="0"/>
              <a:t> </a:t>
            </a:r>
            <a:r>
              <a:rPr lang="ko-KR" altLang="en-US" dirty="0"/>
              <a:t>값 </a:t>
            </a:r>
            <a:r>
              <a:rPr lang="ko-KR" altLang="en-US" dirty="0" err="1"/>
              <a:t>갯수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(*</a:t>
            </a:r>
            <a:r>
              <a:rPr lang="ko-KR" altLang="en-US" sz="2000" dirty="0"/>
              <a:t>순환구조</a:t>
            </a:r>
            <a:r>
              <a:rPr lang="en-US" altLang="ko-KR" sz="2000" dirty="0"/>
              <a:t>: </a:t>
            </a:r>
            <a:r>
              <a:rPr lang="ko-KR" altLang="en-US" sz="2000" dirty="0"/>
              <a:t>처음과 끝이 </a:t>
            </a:r>
            <a:r>
              <a:rPr lang="ko-KR" altLang="en-US" sz="2000" dirty="0" err="1"/>
              <a:t>이어져있는</a:t>
            </a:r>
            <a:r>
              <a:rPr lang="ko-KR" altLang="en-US" sz="2000" dirty="0"/>
              <a:t> 구조</a:t>
            </a:r>
            <a:r>
              <a:rPr lang="en-US" altLang="ko-KR" sz="2000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9B85A1-F206-43A9-B0C5-20D4CD262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3001615"/>
            <a:ext cx="5384800" cy="17231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1807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C# - </a:t>
            </a:r>
            <a:r>
              <a:rPr lang="ko-KR" altLang="en-US" dirty="0"/>
              <a:t>자료구조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31571A-62D4-4D09-A307-BB0B37031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202124"/>
                </a:solidFill>
                <a:latin typeface="Apple SD Gothic Neo"/>
              </a:rPr>
              <a:t>다음 주부터 유니티 상에서 배운 내용을 구현 해봅시다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!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9DD9E74-0A2C-4CC8-A28A-7EC71A3A0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33" y="2475362"/>
            <a:ext cx="4622042" cy="324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38AD708-E060-4BAC-A824-56C40151A1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419"/>
          <a:stretch/>
        </p:blipFill>
        <p:spPr>
          <a:xfrm>
            <a:off x="5336275" y="2201042"/>
            <a:ext cx="4622041" cy="2790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929D95-2922-40C1-BD2A-AE2E0F3C65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94"/>
          <a:stretch/>
        </p:blipFill>
        <p:spPr>
          <a:xfrm>
            <a:off x="6584122" y="3284733"/>
            <a:ext cx="5102911" cy="23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7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C# - </a:t>
            </a:r>
            <a:r>
              <a:rPr lang="ko-KR" altLang="en-US" dirty="0"/>
              <a:t>제네릭 </a:t>
            </a:r>
            <a:r>
              <a:rPr lang="en-US" altLang="ko-KR" dirty="0"/>
              <a:t>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11FA27-58FD-40BF-889A-375846A0B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4521200" cy="289255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.Net</a:t>
            </a:r>
            <a:r>
              <a:rPr lang="en-US" altLang="ko-KR" dirty="0"/>
              <a:t> </a:t>
            </a:r>
            <a:r>
              <a:rPr lang="en-US" altLang="ko-KR" dirty="0" err="1"/>
              <a:t>Framwork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- 2002</a:t>
            </a:r>
            <a:r>
              <a:rPr lang="ko-KR" altLang="en-US" dirty="0"/>
              <a:t>년 마이크로소프트에서 발표한 응용프로그램 개발 환경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프로세스 가상 </a:t>
            </a:r>
            <a:r>
              <a:rPr lang="ko-KR" altLang="en-US" dirty="0" err="1"/>
              <a:t>머신에</a:t>
            </a:r>
            <a:r>
              <a:rPr lang="ko-KR" altLang="en-US" dirty="0"/>
              <a:t> 속한다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sz="20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39AFA46-BCD9-49C9-BEE5-833626DC26BF}"/>
              </a:ext>
            </a:extLst>
          </p:cNvPr>
          <p:cNvCxnSpPr>
            <a:cxnSpLocks/>
          </p:cNvCxnSpPr>
          <p:nvPr/>
        </p:nvCxnSpPr>
        <p:spPr>
          <a:xfrm>
            <a:off x="4965700" y="3556000"/>
            <a:ext cx="1435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3FC7D45C-2634-450C-9EB5-326498B7E070}"/>
              </a:ext>
            </a:extLst>
          </p:cNvPr>
          <p:cNvSpPr txBox="1">
            <a:spLocks/>
          </p:cNvSpPr>
          <p:nvPr/>
        </p:nvSpPr>
        <p:spPr bwMode="gray">
          <a:xfrm>
            <a:off x="6502400" y="1982724"/>
            <a:ext cx="4775200" cy="2892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∴ </a:t>
            </a:r>
            <a:r>
              <a:rPr lang="en-US" altLang="ko-KR" dirty="0" err="1"/>
              <a:t>.net</a:t>
            </a:r>
            <a:r>
              <a:rPr lang="ko-KR" altLang="en-US" dirty="0"/>
              <a:t>기반 프로그램은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err="1"/>
              <a:t>.net</a:t>
            </a:r>
            <a:r>
              <a:rPr lang="en-US" altLang="ko-KR" dirty="0"/>
              <a:t> </a:t>
            </a:r>
            <a:r>
              <a:rPr lang="ko-KR" altLang="en-US" dirty="0"/>
              <a:t>이 설치된 환경에서만 실행된다</a:t>
            </a:r>
            <a:r>
              <a:rPr lang="en-US" altLang="ko-KR" dirty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16518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C# - </a:t>
            </a:r>
            <a:r>
              <a:rPr lang="ko-KR" altLang="en-US" dirty="0"/>
              <a:t>구조체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11FA27-58FD-40BF-889A-375846A0B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4521200" cy="459943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구조체</a:t>
            </a:r>
            <a:br>
              <a:rPr lang="en-US" altLang="ko-KR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형태와 구조는 클래스와 같다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클래스와 같이 메서드</a:t>
            </a:r>
            <a:r>
              <a:rPr lang="en-US" altLang="ko-KR" sz="2000" dirty="0"/>
              <a:t>, </a:t>
            </a:r>
            <a:r>
              <a:rPr lang="ko-KR" altLang="en-US" sz="2000" dirty="0"/>
              <a:t>변수 등 비슷한 구조를 가지고 있지만</a:t>
            </a:r>
            <a:r>
              <a:rPr lang="en-US" altLang="ko-KR" sz="2000" dirty="0"/>
              <a:t>, </a:t>
            </a:r>
            <a:r>
              <a:rPr lang="ko-KR" altLang="en-US" sz="2000" dirty="0"/>
              <a:t>상속은 할 수 없다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그럼 왜 쓸까</a:t>
            </a:r>
            <a:r>
              <a:rPr lang="en-US" altLang="ko-KR" sz="2000" dirty="0"/>
              <a:t>?</a:t>
            </a:r>
            <a:br>
              <a:rPr lang="en-US" altLang="ko-KR" sz="2000" dirty="0"/>
            </a:br>
            <a:r>
              <a:rPr lang="en-US" altLang="ko-KR" sz="2000" dirty="0"/>
              <a:t>-&gt; </a:t>
            </a:r>
            <a:r>
              <a:rPr lang="ko-KR" altLang="en-US" sz="2000" dirty="0"/>
              <a:t>상대적으로 오버헤드가 적다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Ex) </a:t>
            </a:r>
            <a:r>
              <a:rPr lang="ko-KR" altLang="en-US" sz="2000" dirty="0"/>
              <a:t>붕어빵 </a:t>
            </a:r>
            <a:r>
              <a:rPr lang="en-US" altLang="ko-KR" sz="2000" dirty="0"/>
              <a:t>1</a:t>
            </a:r>
            <a:r>
              <a:rPr lang="ko-KR" altLang="en-US" sz="2000" dirty="0"/>
              <a:t>개 </a:t>
            </a:r>
            <a:r>
              <a:rPr lang="ko-KR" altLang="en-US" sz="2000" dirty="0" err="1"/>
              <a:t>만들거면</a:t>
            </a:r>
            <a:r>
              <a:rPr lang="ko-KR" altLang="en-US" sz="2000" dirty="0"/>
              <a:t> 붕어빵 틀을 만들기보다 반죽해서 </a:t>
            </a:r>
            <a:r>
              <a:rPr lang="ko-KR" altLang="en-US" sz="2000" dirty="0" err="1"/>
              <a:t>만드는게</a:t>
            </a:r>
            <a:r>
              <a:rPr lang="ko-KR" altLang="en-US" sz="2000" dirty="0"/>
              <a:t> 값싸다</a:t>
            </a:r>
            <a:r>
              <a:rPr lang="en-US" altLang="ko-KR" sz="20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58C852-852D-4E72-824D-8514D1FB83B5}"/>
              </a:ext>
            </a:extLst>
          </p:cNvPr>
          <p:cNvSpPr txBox="1"/>
          <p:nvPr/>
        </p:nvSpPr>
        <p:spPr>
          <a:xfrm>
            <a:off x="5658758" y="1252728"/>
            <a:ext cx="970570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</a:rPr>
              <a:t>struct </a:t>
            </a:r>
            <a:r>
              <a:rPr lang="ko-KR" altLang="en-US" dirty="0"/>
              <a:t>현재좌표</a:t>
            </a:r>
            <a:endParaRPr lang="en-US" altLang="ko-KR" dirty="0"/>
          </a:p>
          <a:p>
            <a:r>
              <a:rPr lang="en-US" altLang="ko-KR" dirty="0"/>
              <a:t>      {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         public int </a:t>
            </a:r>
            <a:r>
              <a:rPr lang="en-US" altLang="ko-KR" dirty="0"/>
              <a:t>X;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         public int </a:t>
            </a:r>
            <a:r>
              <a:rPr lang="en-US" altLang="ko-KR" dirty="0"/>
              <a:t>Y;</a:t>
            </a:r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>
                <a:solidFill>
                  <a:schemeClr val="tx2"/>
                </a:solidFill>
              </a:rPr>
              <a:t> public </a:t>
            </a:r>
            <a:r>
              <a:rPr lang="ko-KR" altLang="en-US" dirty="0"/>
              <a:t>현재좌표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tx2"/>
                </a:solidFill>
              </a:rPr>
              <a:t>int</a:t>
            </a:r>
            <a:r>
              <a:rPr lang="en-US" altLang="ko-KR" dirty="0"/>
              <a:t> x, </a:t>
            </a:r>
            <a:r>
              <a:rPr lang="en-US" altLang="ko-KR" dirty="0">
                <a:solidFill>
                  <a:schemeClr val="tx2"/>
                </a:solidFill>
              </a:rPr>
              <a:t>int</a:t>
            </a:r>
            <a:r>
              <a:rPr lang="en-US" altLang="ko-KR" dirty="0"/>
              <a:t> y)</a:t>
            </a:r>
          </a:p>
          <a:p>
            <a:r>
              <a:rPr lang="en-US" altLang="ko-KR" dirty="0"/>
              <a:t>         {</a:t>
            </a:r>
          </a:p>
          <a:p>
            <a:r>
              <a:rPr lang="en-US" altLang="ko-KR" dirty="0"/>
              <a:t>           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en-US" altLang="ko-KR" dirty="0" err="1">
                <a:solidFill>
                  <a:schemeClr val="tx2"/>
                </a:solidFill>
              </a:rPr>
              <a:t>this</a:t>
            </a:r>
            <a:r>
              <a:rPr lang="en-US" altLang="ko-KR" dirty="0" err="1"/>
              <a:t>.X</a:t>
            </a:r>
            <a:r>
              <a:rPr lang="en-US" altLang="ko-KR" dirty="0"/>
              <a:t> = x;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>
                <a:solidFill>
                  <a:schemeClr val="tx2"/>
                </a:solidFill>
              </a:rPr>
              <a:t>this</a:t>
            </a:r>
            <a:r>
              <a:rPr lang="en-US" altLang="ko-KR" dirty="0" err="1"/>
              <a:t>.Y</a:t>
            </a:r>
            <a:r>
              <a:rPr lang="en-US" altLang="ko-KR" dirty="0"/>
              <a:t> = y;</a:t>
            </a:r>
          </a:p>
          <a:p>
            <a:r>
              <a:rPr lang="en-US" altLang="ko-KR" dirty="0"/>
              <a:t>         }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accent6"/>
                </a:solidFill>
              </a:rPr>
              <a:t>         (</a:t>
            </a:r>
            <a:r>
              <a:rPr lang="ko-KR" altLang="en-US" dirty="0">
                <a:solidFill>
                  <a:schemeClr val="accent6"/>
                </a:solidFill>
              </a:rPr>
              <a:t>심화코드</a:t>
            </a:r>
            <a:r>
              <a:rPr lang="en-US" altLang="ko-KR" dirty="0">
                <a:solidFill>
                  <a:schemeClr val="accent6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accent6"/>
                </a:solidFill>
              </a:rPr>
              <a:t>         public override string </a:t>
            </a:r>
            <a:r>
              <a:rPr lang="en-US" altLang="ko-KR" dirty="0" err="1">
                <a:solidFill>
                  <a:schemeClr val="accent6"/>
                </a:solidFill>
              </a:rPr>
              <a:t>ToString</a:t>
            </a:r>
            <a:r>
              <a:rPr lang="en-US" altLang="ko-KR" dirty="0">
                <a:solidFill>
                  <a:schemeClr val="accent6"/>
                </a:solidFill>
              </a:rPr>
              <a:t>()</a:t>
            </a:r>
          </a:p>
          <a:p>
            <a:r>
              <a:rPr lang="en-US" altLang="ko-KR" dirty="0">
                <a:solidFill>
                  <a:schemeClr val="accent6"/>
                </a:solidFill>
              </a:rPr>
              <a:t>         {</a:t>
            </a:r>
          </a:p>
          <a:p>
            <a:r>
              <a:rPr lang="en-US" altLang="ko-KR" dirty="0">
                <a:solidFill>
                  <a:schemeClr val="accent6"/>
                </a:solidFill>
              </a:rPr>
              <a:t>            return </a:t>
            </a:r>
            <a:r>
              <a:rPr lang="en-US" altLang="ko-KR" dirty="0" err="1">
                <a:solidFill>
                  <a:schemeClr val="accent6"/>
                </a:solidFill>
              </a:rPr>
              <a:t>string.Format</a:t>
            </a:r>
            <a:r>
              <a:rPr lang="en-US" altLang="ko-KR" dirty="0">
                <a:solidFill>
                  <a:schemeClr val="accent6"/>
                </a:solidFill>
              </a:rPr>
              <a:t>("({0}, {1})", X, Y);</a:t>
            </a:r>
          </a:p>
          <a:p>
            <a:r>
              <a:rPr lang="en-US" altLang="ko-KR" dirty="0">
                <a:solidFill>
                  <a:schemeClr val="accent6"/>
                </a:solidFill>
              </a:rPr>
              <a:t>         }</a:t>
            </a:r>
          </a:p>
          <a:p>
            <a:r>
              <a:rPr lang="en-US" altLang="ko-KR" dirty="0"/>
              <a:t>    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647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C# - </a:t>
            </a:r>
            <a:r>
              <a:rPr lang="ko-KR" altLang="en-US" dirty="0"/>
              <a:t>예외처리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11FA27-58FD-40BF-889A-375846A0B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4521200" cy="45994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예외처리</a:t>
            </a:r>
            <a:br>
              <a:rPr lang="en-US" altLang="ko-KR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예외가 발생했는데 이를 프로그램 내에서 처리하지 못하면 프로그램은 종료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/>
              <a:t>우리가 흔히 말하는 버그로 튕겼다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따라서 예외</a:t>
            </a:r>
            <a:r>
              <a:rPr lang="en-US" altLang="ko-KR" sz="2000" dirty="0"/>
              <a:t>(</a:t>
            </a:r>
            <a:r>
              <a:rPr lang="ko-KR" altLang="en-US" sz="2000" dirty="0"/>
              <a:t>오류</a:t>
            </a:r>
            <a:r>
              <a:rPr lang="en-US" altLang="ko-KR" sz="2000" dirty="0"/>
              <a:t>)</a:t>
            </a:r>
            <a:r>
              <a:rPr lang="ko-KR" altLang="en-US" sz="2000" dirty="0"/>
              <a:t>를 처리해서 게임이 종료되지 않도록 하기 위해 필요</a:t>
            </a:r>
            <a:endParaRPr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58C852-852D-4E72-824D-8514D1FB83B5}"/>
              </a:ext>
            </a:extLst>
          </p:cNvPr>
          <p:cNvSpPr txBox="1"/>
          <p:nvPr/>
        </p:nvSpPr>
        <p:spPr>
          <a:xfrm>
            <a:off x="6096000" y="1402139"/>
            <a:ext cx="604556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</a:rPr>
              <a:t>try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</a:t>
            </a:r>
            <a:r>
              <a:rPr lang="en-US" altLang="ko-KR" dirty="0">
                <a:solidFill>
                  <a:schemeClr val="accent4"/>
                </a:solidFill>
              </a:rPr>
              <a:t>// </a:t>
            </a:r>
            <a:r>
              <a:rPr lang="ko-KR" altLang="en-US" dirty="0">
                <a:solidFill>
                  <a:schemeClr val="accent4"/>
                </a:solidFill>
              </a:rPr>
              <a:t>실행하고자 하는 문장들</a:t>
            </a:r>
          </a:p>
          <a:p>
            <a:r>
              <a:rPr lang="ko-KR" altLang="en-US" dirty="0"/>
              <a:t>   캐시결제함수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catch (Exception ex)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</a:t>
            </a:r>
            <a:r>
              <a:rPr lang="en-US" altLang="ko-KR" dirty="0">
                <a:solidFill>
                  <a:schemeClr val="accent4"/>
                </a:solidFill>
              </a:rPr>
              <a:t>// </a:t>
            </a:r>
            <a:r>
              <a:rPr lang="ko-KR" altLang="en-US" dirty="0">
                <a:solidFill>
                  <a:schemeClr val="accent4"/>
                </a:solidFill>
              </a:rPr>
              <a:t>에러 처리</a:t>
            </a:r>
            <a:r>
              <a:rPr lang="en-US" altLang="ko-KR" dirty="0">
                <a:solidFill>
                  <a:schemeClr val="accent4"/>
                </a:solidFill>
              </a:rPr>
              <a:t>/</a:t>
            </a:r>
            <a:r>
              <a:rPr lang="ko-KR" altLang="en-US" dirty="0">
                <a:solidFill>
                  <a:schemeClr val="accent4"/>
                </a:solidFill>
              </a:rPr>
              <a:t>로깅 등</a:t>
            </a:r>
          </a:p>
          <a:p>
            <a:r>
              <a:rPr lang="ko-KR" altLang="en-US" dirty="0"/>
              <a:t>   </a:t>
            </a:r>
            <a:r>
              <a:rPr lang="en-US" altLang="ko-KR" dirty="0" err="1"/>
              <a:t>Debug.Log</a:t>
            </a:r>
            <a:r>
              <a:rPr lang="en-US" altLang="ko-KR" dirty="0"/>
              <a:t>(ex);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   throw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finally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</a:t>
            </a:r>
            <a:r>
              <a:rPr lang="en-US" altLang="ko-KR" dirty="0">
                <a:solidFill>
                  <a:schemeClr val="accent4"/>
                </a:solidFill>
              </a:rPr>
              <a:t>// </a:t>
            </a:r>
            <a:r>
              <a:rPr lang="ko-KR" altLang="en-US" dirty="0">
                <a:solidFill>
                  <a:schemeClr val="accent4"/>
                </a:solidFill>
              </a:rPr>
              <a:t>마지막으로 실행하는 문장들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575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C# - </a:t>
            </a:r>
            <a:r>
              <a:rPr lang="ko-KR" altLang="en-US" dirty="0"/>
              <a:t>자료구조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11FA27-58FD-40BF-889A-375846A0B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1252728"/>
            <a:ext cx="10756900" cy="45994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배열과 연결리스트</a:t>
            </a:r>
            <a:br>
              <a:rPr lang="en-US" altLang="ko-KR" dirty="0"/>
            </a:br>
            <a:r>
              <a:rPr lang="ko-KR" altLang="en-US" dirty="0"/>
              <a:t>배열은 단순히 공간에 연속적으로 숫자 삽입</a:t>
            </a:r>
            <a:br>
              <a:rPr lang="en-US" altLang="ko-KR" sz="2000" dirty="0"/>
            </a:br>
            <a:r>
              <a:rPr lang="ko-KR" altLang="en-US" dirty="0"/>
              <a:t>연결리스트는 노드간 연결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2172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C# - </a:t>
            </a:r>
            <a:r>
              <a:rPr lang="ko-KR" altLang="en-US" dirty="0"/>
              <a:t>자료구조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11FA27-58FD-40BF-889A-375846A0B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1252728"/>
            <a:ext cx="10756900" cy="45994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연결리스트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CB5C03-BF1B-4ACA-9405-D4D6C5197B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646" t="28084" r="11771" b="21361"/>
          <a:stretch/>
        </p:blipFill>
        <p:spPr>
          <a:xfrm>
            <a:off x="3270250" y="2088115"/>
            <a:ext cx="5651500" cy="351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28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C# - </a:t>
            </a:r>
            <a:r>
              <a:rPr lang="ko-KR" altLang="en-US" dirty="0"/>
              <a:t>자료구조 예시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11FA27-58FD-40BF-889A-375846A0B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1252728"/>
            <a:ext cx="10769600" cy="459943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다음과 같은 몬스터 번호를 가지고 있다고 가정하자</a:t>
            </a:r>
            <a:br>
              <a:rPr lang="en-US" altLang="ko-KR" dirty="0"/>
            </a:br>
            <a:r>
              <a:rPr lang="en-US" altLang="ko-KR" sz="2800" dirty="0"/>
              <a:t>3, 10, 5, 15, 6, 32, 1, 599, 40,…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업무 </a:t>
            </a:r>
            <a:r>
              <a:rPr lang="en-US" altLang="ko-KR" dirty="0"/>
              <a:t>A: </a:t>
            </a:r>
            <a:r>
              <a:rPr lang="en-US" altLang="ko-KR" dirty="0" err="1"/>
              <a:t>i</a:t>
            </a:r>
            <a:r>
              <a:rPr lang="ko-KR" altLang="en-US" dirty="0"/>
              <a:t>번째 번호의 몬스터를 즉시 가져온다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600" dirty="0"/>
              <a:t>- </a:t>
            </a:r>
            <a:r>
              <a:rPr lang="ko-KR" altLang="en-US" sz="2600" dirty="0"/>
              <a:t>이 경우에는 배열을 쓰는게 좋다</a:t>
            </a:r>
            <a:r>
              <a:rPr lang="en-US" altLang="ko-KR" sz="2600" dirty="0"/>
              <a:t>. </a:t>
            </a:r>
            <a:r>
              <a:rPr lang="ko-KR" altLang="en-US" sz="2600" dirty="0"/>
              <a:t>즉시 접근이 되니까</a:t>
            </a:r>
            <a:r>
              <a:rPr lang="en-US" altLang="ko-KR" sz="2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업무 </a:t>
            </a:r>
            <a:r>
              <a:rPr lang="en-US" altLang="ko-KR" dirty="0"/>
              <a:t>B: 1~999</a:t>
            </a:r>
            <a:r>
              <a:rPr lang="ko-KR" altLang="en-US" dirty="0"/>
              <a:t>번까지 모든 몬스터를 가져오면서</a:t>
            </a:r>
            <a:r>
              <a:rPr lang="en-US" altLang="ko-KR" dirty="0"/>
              <a:t>, </a:t>
            </a:r>
            <a:r>
              <a:rPr lang="ko-KR" altLang="en-US" dirty="0"/>
              <a:t>동시에 게임 패치로 인해 쓸모 없어진 몬스터는 제거한다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이 경우 빈칸을 메워주어야 한다</a:t>
            </a:r>
            <a:r>
              <a:rPr lang="en-US" altLang="ko-KR" sz="2400" dirty="0"/>
              <a:t>(</a:t>
            </a:r>
            <a:r>
              <a:rPr lang="ko-KR" altLang="en-US" sz="2400" dirty="0"/>
              <a:t>다음에도 순차접근 필요</a:t>
            </a:r>
            <a:r>
              <a:rPr lang="en-US" altLang="ko-KR" sz="2400" dirty="0"/>
              <a:t>)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이 경우에 연결리스트</a:t>
            </a:r>
            <a:r>
              <a:rPr lang="en-US" altLang="ko-KR" sz="2400" dirty="0"/>
              <a:t>(Linked List)</a:t>
            </a:r>
            <a:r>
              <a:rPr lang="ko-KR" altLang="en-US" sz="2400" dirty="0"/>
              <a:t>가 좋은 해결책이 된다</a:t>
            </a:r>
            <a:r>
              <a:rPr lang="en-US" altLang="ko-KR" sz="2400" dirty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5224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C# - </a:t>
            </a:r>
            <a:r>
              <a:rPr lang="ko-KR" altLang="en-US" dirty="0"/>
              <a:t>자료구조 예시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687220A-8C1C-423A-94DE-2A3D443E9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배열의 삽입연산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무작위 공간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찾기</a:t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en-US" altLang="ko-KR" dirty="0" err="1"/>
              <a:t>i</a:t>
            </a:r>
            <a:r>
              <a:rPr lang="ko-KR" altLang="en-US" dirty="0"/>
              <a:t>에 요소 삽입연산 진행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배열이 가득 찼을 때 </a:t>
            </a:r>
            <a:r>
              <a:rPr lang="en-US" altLang="ko-KR" dirty="0"/>
              <a:t>– O (n) time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2B8DAC-B467-4836-BC1E-E30D92563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360487"/>
            <a:ext cx="73152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80881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771</TotalTime>
  <Words>1203</Words>
  <Application>Microsoft Office PowerPoint</Application>
  <PresentationFormat>와이드스크린</PresentationFormat>
  <Paragraphs>137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Apple SD Gothic Neo</vt:lpstr>
      <vt:lpstr>SFMono-Regular</vt:lpstr>
      <vt:lpstr>돋움체</vt:lpstr>
      <vt:lpstr>맑은 고딕</vt:lpstr>
      <vt:lpstr>Arial</vt:lpstr>
      <vt:lpstr>Candara</vt:lpstr>
      <vt:lpstr>Corbel</vt:lpstr>
      <vt:lpstr>Wingdings 3</vt:lpstr>
      <vt:lpstr>New_Education02</vt:lpstr>
      <vt:lpstr>Game Programming</vt:lpstr>
      <vt:lpstr>C# - 제네릭</vt:lpstr>
      <vt:lpstr>C# - 제네릭 (심화)</vt:lpstr>
      <vt:lpstr>C# - 구조체</vt:lpstr>
      <vt:lpstr>C# - 예외처리</vt:lpstr>
      <vt:lpstr>C# - 자료구조</vt:lpstr>
      <vt:lpstr>C# - 자료구조</vt:lpstr>
      <vt:lpstr>C# - 자료구조 예시</vt:lpstr>
      <vt:lpstr>C# - 자료구조 예시</vt:lpstr>
      <vt:lpstr>C# - 자료구조 예시</vt:lpstr>
      <vt:lpstr>C# - 자료구조 예시</vt:lpstr>
      <vt:lpstr>C# - 자료구조 예시</vt:lpstr>
      <vt:lpstr>C# - 자료구조</vt:lpstr>
      <vt:lpstr>C# - 형변환</vt:lpstr>
      <vt:lpstr>C# - 형변환</vt:lpstr>
      <vt:lpstr>C# - 형변환</vt:lpstr>
      <vt:lpstr>C# - 자료구조(심화)</vt:lpstr>
      <vt:lpstr>C# - 자료구조(심화)</vt:lpstr>
      <vt:lpstr>C# - 자료구조(심화)</vt:lpstr>
      <vt:lpstr>C# - 자료구조(심화)</vt:lpstr>
      <vt:lpstr>C# - 자료구조(심화)</vt:lpstr>
      <vt:lpstr>C# - 큐(Queue)</vt:lpstr>
      <vt:lpstr>C# - 큐(Queue)</vt:lpstr>
      <vt:lpstr>C# - 큐(Queue)</vt:lpstr>
      <vt:lpstr>C# - 큐(Queue)</vt:lpstr>
      <vt:lpstr>C# - 자료구조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Programming</dc:title>
  <dc:creator>박 현우</dc:creator>
  <cp:lastModifiedBy>박 현우</cp:lastModifiedBy>
  <cp:revision>32</cp:revision>
  <dcterms:created xsi:type="dcterms:W3CDTF">2022-02-27T13:11:24Z</dcterms:created>
  <dcterms:modified xsi:type="dcterms:W3CDTF">2022-03-09T10:09:45Z</dcterms:modified>
</cp:coreProperties>
</file>