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94" r:id="rId3"/>
    <p:sldId id="323" r:id="rId4"/>
    <p:sldId id="324" r:id="rId5"/>
    <p:sldId id="326" r:id="rId6"/>
    <p:sldId id="325" r:id="rId7"/>
    <p:sldId id="32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C40D4-BAD2-4717-B3FE-9B7239902B6D}" v="251" dt="2022-03-09T10:09:38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우" userId="cfd135f459d14191" providerId="LiveId" clId="{CD3AD8DB-E32C-452D-9D20-F0980B1F1496}"/>
    <pc:docChg chg="delSld modSld">
      <pc:chgData name="박 현우" userId="cfd135f459d14191" providerId="LiveId" clId="{CD3AD8DB-E32C-452D-9D20-F0980B1F1496}" dt="2022-03-06T06:41:24.687" v="30" actId="47"/>
      <pc:docMkLst>
        <pc:docMk/>
      </pc:docMkLst>
      <pc:sldChg chg="del">
        <pc:chgData name="박 현우" userId="cfd135f459d14191" providerId="LiveId" clId="{CD3AD8DB-E32C-452D-9D20-F0980B1F1496}" dt="2022-03-06T06:41:24.687" v="30" actId="47"/>
        <pc:sldMkLst>
          <pc:docMk/>
          <pc:sldMk cId="1286484442" sldId="297"/>
        </pc:sldMkLst>
      </pc:sldChg>
      <pc:sldChg chg="modSp mod">
        <pc:chgData name="박 현우" userId="cfd135f459d14191" providerId="LiveId" clId="{CD3AD8DB-E32C-452D-9D20-F0980B1F1496}" dt="2022-03-06T06:41:10.505" v="29" actId="20577"/>
        <pc:sldMkLst>
          <pc:docMk/>
          <pc:sldMk cId="2665224280" sldId="304"/>
        </pc:sldMkLst>
        <pc:spChg chg="mod">
          <ac:chgData name="박 현우" userId="cfd135f459d14191" providerId="LiveId" clId="{CD3AD8DB-E32C-452D-9D20-F0980B1F1496}" dt="2022-03-06T06:41:10.505" v="29" actId="20577"/>
          <ac:spMkLst>
            <pc:docMk/>
            <pc:sldMk cId="2665224280" sldId="304"/>
            <ac:spMk id="4" creationId="{EC11FA27-58FD-40BF-889A-375846A0BA54}"/>
          </ac:spMkLst>
        </pc:spChg>
      </pc:sldChg>
    </pc:docChg>
  </pc:docChgLst>
  <pc:docChgLst>
    <pc:chgData name="박 현우" userId="cfd135f459d14191" providerId="LiveId" clId="{263C40D4-BAD2-4717-B3FE-9B7239902B6D}"/>
    <pc:docChg chg="undo redo custSel addSld delSld modSld">
      <pc:chgData name="박 현우" userId="cfd135f459d14191" providerId="LiveId" clId="{263C40D4-BAD2-4717-B3FE-9B7239902B6D}" dt="2022-03-09T10:09:38.417" v="3463"/>
      <pc:docMkLst>
        <pc:docMk/>
      </pc:docMkLst>
      <pc:sldChg chg="del">
        <pc:chgData name="박 현우" userId="cfd135f459d14191" providerId="LiveId" clId="{263C40D4-BAD2-4717-B3FE-9B7239902B6D}" dt="2022-03-09T08:51:23.644" v="1324" actId="47"/>
        <pc:sldMkLst>
          <pc:docMk/>
          <pc:sldMk cId="3970331113" sldId="260"/>
        </pc:sldMkLst>
      </pc:sldChg>
      <pc:sldChg chg="del">
        <pc:chgData name="박 현우" userId="cfd135f459d14191" providerId="LiveId" clId="{263C40D4-BAD2-4717-B3FE-9B7239902B6D}" dt="2022-03-09T07:51:43.345" v="11" actId="47"/>
        <pc:sldMkLst>
          <pc:docMk/>
          <pc:sldMk cId="313751771" sldId="261"/>
        </pc:sldMkLst>
      </pc:sldChg>
      <pc:sldChg chg="del">
        <pc:chgData name="박 현우" userId="cfd135f459d14191" providerId="LiveId" clId="{263C40D4-BAD2-4717-B3FE-9B7239902B6D}" dt="2022-03-09T07:51:36.486" v="5" actId="47"/>
        <pc:sldMkLst>
          <pc:docMk/>
          <pc:sldMk cId="1135302966" sldId="274"/>
        </pc:sldMkLst>
      </pc:sldChg>
      <pc:sldChg chg="del">
        <pc:chgData name="박 현우" userId="cfd135f459d14191" providerId="LiveId" clId="{263C40D4-BAD2-4717-B3FE-9B7239902B6D}" dt="2022-03-09T07:51:30.882" v="0" actId="47"/>
        <pc:sldMkLst>
          <pc:docMk/>
          <pc:sldMk cId="946311217" sldId="275"/>
        </pc:sldMkLst>
      </pc:sldChg>
      <pc:sldChg chg="del">
        <pc:chgData name="박 현우" userId="cfd135f459d14191" providerId="LiveId" clId="{263C40D4-BAD2-4717-B3FE-9B7239902B6D}" dt="2022-03-09T07:51:32.179" v="1" actId="47"/>
        <pc:sldMkLst>
          <pc:docMk/>
          <pc:sldMk cId="3321258121" sldId="276"/>
        </pc:sldMkLst>
      </pc:sldChg>
      <pc:sldChg chg="del">
        <pc:chgData name="박 현우" userId="cfd135f459d14191" providerId="LiveId" clId="{263C40D4-BAD2-4717-B3FE-9B7239902B6D}" dt="2022-03-09T07:51:32.891" v="2" actId="47"/>
        <pc:sldMkLst>
          <pc:docMk/>
          <pc:sldMk cId="2248765574" sldId="277"/>
        </pc:sldMkLst>
      </pc:sldChg>
      <pc:sldChg chg="del">
        <pc:chgData name="박 현우" userId="cfd135f459d14191" providerId="LiveId" clId="{263C40D4-BAD2-4717-B3FE-9B7239902B6D}" dt="2022-03-09T07:51:34.616" v="3" actId="47"/>
        <pc:sldMkLst>
          <pc:docMk/>
          <pc:sldMk cId="900192205" sldId="278"/>
        </pc:sldMkLst>
      </pc:sldChg>
      <pc:sldChg chg="del">
        <pc:chgData name="박 현우" userId="cfd135f459d14191" providerId="LiveId" clId="{263C40D4-BAD2-4717-B3FE-9B7239902B6D}" dt="2022-03-09T07:51:35.600" v="4" actId="47"/>
        <pc:sldMkLst>
          <pc:docMk/>
          <pc:sldMk cId="3365928579" sldId="279"/>
        </pc:sldMkLst>
      </pc:sldChg>
      <pc:sldChg chg="del">
        <pc:chgData name="박 현우" userId="cfd135f459d14191" providerId="LiveId" clId="{263C40D4-BAD2-4717-B3FE-9B7239902B6D}" dt="2022-03-09T07:51:38.752" v="7" actId="47"/>
        <pc:sldMkLst>
          <pc:docMk/>
          <pc:sldMk cId="3940018484" sldId="280"/>
        </pc:sldMkLst>
      </pc:sldChg>
      <pc:sldChg chg="del">
        <pc:chgData name="박 현우" userId="cfd135f459d14191" providerId="LiveId" clId="{263C40D4-BAD2-4717-B3FE-9B7239902B6D}" dt="2022-03-09T07:51:37.305" v="6" actId="47"/>
        <pc:sldMkLst>
          <pc:docMk/>
          <pc:sldMk cId="3189822683" sldId="282"/>
        </pc:sldMkLst>
      </pc:sldChg>
      <pc:sldChg chg="del">
        <pc:chgData name="박 현우" userId="cfd135f459d14191" providerId="LiveId" clId="{263C40D4-BAD2-4717-B3FE-9B7239902B6D}" dt="2022-03-09T07:51:40.364" v="9" actId="47"/>
        <pc:sldMkLst>
          <pc:docMk/>
          <pc:sldMk cId="1785984933" sldId="283"/>
        </pc:sldMkLst>
      </pc:sldChg>
      <pc:sldChg chg="del">
        <pc:chgData name="박 현우" userId="cfd135f459d14191" providerId="LiveId" clId="{263C40D4-BAD2-4717-B3FE-9B7239902B6D}" dt="2022-03-09T07:51:39.530" v="8" actId="47"/>
        <pc:sldMkLst>
          <pc:docMk/>
          <pc:sldMk cId="3903502435" sldId="284"/>
        </pc:sldMkLst>
      </pc:sldChg>
      <pc:sldChg chg="del">
        <pc:chgData name="박 현우" userId="cfd135f459d14191" providerId="LiveId" clId="{263C40D4-BAD2-4717-B3FE-9B7239902B6D}" dt="2022-03-09T07:51:42.357" v="10" actId="47"/>
        <pc:sldMkLst>
          <pc:docMk/>
          <pc:sldMk cId="819599975" sldId="289"/>
        </pc:sldMkLst>
      </pc:sldChg>
      <pc:sldChg chg="del">
        <pc:chgData name="박 현우" userId="cfd135f459d14191" providerId="LiveId" clId="{263C40D4-BAD2-4717-B3FE-9B7239902B6D}" dt="2022-03-09T08:51:20.956" v="1323" actId="47"/>
        <pc:sldMkLst>
          <pc:docMk/>
          <pc:sldMk cId="2229656053" sldId="295"/>
        </pc:sldMkLst>
      </pc:sldChg>
      <pc:sldChg chg="del">
        <pc:chgData name="박 현우" userId="cfd135f459d14191" providerId="LiveId" clId="{263C40D4-BAD2-4717-B3FE-9B7239902B6D}" dt="2022-03-09T08:51:07.540" v="1322" actId="47"/>
        <pc:sldMkLst>
          <pc:docMk/>
          <pc:sldMk cId="2181984621" sldId="300"/>
        </pc:sldMkLst>
      </pc:sldChg>
      <pc:sldChg chg="addSp delSp modSp add mod">
        <pc:chgData name="박 현우" userId="cfd135f459d14191" providerId="LiveId" clId="{263C40D4-BAD2-4717-B3FE-9B7239902B6D}" dt="2022-03-09T08:42:16.408" v="814" actId="20577"/>
        <pc:sldMkLst>
          <pc:docMk/>
          <pc:sldMk cId="104066952" sldId="309"/>
        </pc:sldMkLst>
        <pc:spChg chg="mod">
          <ac:chgData name="박 현우" userId="cfd135f459d14191" providerId="LiveId" clId="{263C40D4-BAD2-4717-B3FE-9B7239902B6D}" dt="2022-03-09T07:52:19.256" v="24"/>
          <ac:spMkLst>
            <pc:docMk/>
            <pc:sldMk cId="104066952" sldId="309"/>
            <ac:spMk id="2" creationId="{DB6E3A46-B480-4DD1-A28B-270FD694235E}"/>
          </ac:spMkLst>
        </pc:spChg>
        <pc:spChg chg="mod">
          <ac:chgData name="박 현우" userId="cfd135f459d14191" providerId="LiveId" clId="{263C40D4-BAD2-4717-B3FE-9B7239902B6D}" dt="2022-03-09T08:12:06.562" v="198" actId="20577"/>
          <ac:spMkLst>
            <pc:docMk/>
            <pc:sldMk cId="104066952" sldId="309"/>
            <ac:spMk id="4" creationId="{EC11FA27-58FD-40BF-889A-375846A0BA54}"/>
          </ac:spMkLst>
        </pc:spChg>
        <pc:spChg chg="add del mod">
          <ac:chgData name="박 현우" userId="cfd135f459d14191" providerId="LiveId" clId="{263C40D4-BAD2-4717-B3FE-9B7239902B6D}" dt="2022-03-09T08:38:50.167" v="565" actId="22"/>
          <ac:spMkLst>
            <pc:docMk/>
            <pc:sldMk cId="104066952" sldId="309"/>
            <ac:spMk id="5" creationId="{B73D5938-533C-4CAC-90A5-3056C9650B5D}"/>
          </ac:spMkLst>
        </pc:spChg>
        <pc:spChg chg="add del">
          <ac:chgData name="박 현우" userId="cfd135f459d14191" providerId="LiveId" clId="{263C40D4-BAD2-4717-B3FE-9B7239902B6D}" dt="2022-03-09T08:38:52.890" v="569" actId="22"/>
          <ac:spMkLst>
            <pc:docMk/>
            <pc:sldMk cId="104066952" sldId="309"/>
            <ac:spMk id="7" creationId="{492C4D2C-E9EC-412F-A5C5-985A928339A5}"/>
          </ac:spMkLst>
        </pc:spChg>
        <pc:spChg chg="add mod">
          <ac:chgData name="박 현우" userId="cfd135f459d14191" providerId="LiveId" clId="{263C40D4-BAD2-4717-B3FE-9B7239902B6D}" dt="2022-03-09T08:42:16.408" v="814" actId="20577"/>
          <ac:spMkLst>
            <pc:docMk/>
            <pc:sldMk cId="104066952" sldId="309"/>
            <ac:spMk id="9" creationId="{2D513DA6-229F-4C17-AF0B-45B58DF14C2C}"/>
          </ac:spMkLst>
        </pc:spChg>
      </pc:sldChg>
      <pc:sldChg chg="addSp modSp add mod">
        <pc:chgData name="박 현우" userId="cfd135f459d14191" providerId="LiveId" clId="{263C40D4-BAD2-4717-B3FE-9B7239902B6D}" dt="2022-03-09T08:26:43.986" v="456" actId="20577"/>
        <pc:sldMkLst>
          <pc:docMk/>
          <pc:sldMk cId="2091501614" sldId="310"/>
        </pc:sldMkLst>
        <pc:spChg chg="mod">
          <ac:chgData name="박 현우" userId="cfd135f459d14191" providerId="LiveId" clId="{263C40D4-BAD2-4717-B3FE-9B7239902B6D}" dt="2022-03-09T08:26:43.986" v="456" actId="20577"/>
          <ac:spMkLst>
            <pc:docMk/>
            <pc:sldMk cId="2091501614" sldId="310"/>
            <ac:spMk id="4" creationId="{EC11FA27-58FD-40BF-889A-375846A0BA54}"/>
          </ac:spMkLst>
        </pc:spChg>
        <pc:picChg chg="add mod">
          <ac:chgData name="박 현우" userId="cfd135f459d14191" providerId="LiveId" clId="{263C40D4-BAD2-4717-B3FE-9B7239902B6D}" dt="2022-03-09T08:26:26.659" v="454" actId="1076"/>
          <ac:picMkLst>
            <pc:docMk/>
            <pc:sldMk cId="2091501614" sldId="310"/>
            <ac:picMk id="5" creationId="{934DCAE1-469F-4D9B-A08C-C2AED7AA803A}"/>
          </ac:picMkLst>
        </pc:picChg>
      </pc:sldChg>
      <pc:sldChg chg="addSp delSp modSp add mod">
        <pc:chgData name="박 현우" userId="cfd135f459d14191" providerId="LiveId" clId="{263C40D4-BAD2-4717-B3FE-9B7239902B6D}" dt="2022-03-09T08:38:13.234" v="561" actId="478"/>
        <pc:sldMkLst>
          <pc:docMk/>
          <pc:sldMk cId="976414841" sldId="311"/>
        </pc:sldMkLst>
        <pc:spChg chg="mod">
          <ac:chgData name="박 현우" userId="cfd135f459d14191" providerId="LiveId" clId="{263C40D4-BAD2-4717-B3FE-9B7239902B6D}" dt="2022-03-09T08:38:05.069" v="559"/>
          <ac:spMkLst>
            <pc:docMk/>
            <pc:sldMk cId="976414841" sldId="311"/>
            <ac:spMk id="4" creationId="{EC11FA27-58FD-40BF-889A-375846A0BA54}"/>
          </ac:spMkLst>
        </pc:spChg>
        <pc:spChg chg="add del mod">
          <ac:chgData name="박 현우" userId="cfd135f459d14191" providerId="LiveId" clId="{263C40D4-BAD2-4717-B3FE-9B7239902B6D}" dt="2022-03-09T08:38:13.234" v="561" actId="478"/>
          <ac:spMkLst>
            <pc:docMk/>
            <pc:sldMk cId="976414841" sldId="311"/>
            <ac:spMk id="6" creationId="{E9F84FED-884E-4E80-B6BC-A77CC0A8E5AE}"/>
          </ac:spMkLst>
        </pc:spChg>
        <pc:picChg chg="del">
          <ac:chgData name="박 현우" userId="cfd135f459d14191" providerId="LiveId" clId="{263C40D4-BAD2-4717-B3FE-9B7239902B6D}" dt="2022-03-09T08:26:46.524" v="457" actId="478"/>
          <ac:picMkLst>
            <pc:docMk/>
            <pc:sldMk cId="976414841" sldId="311"/>
            <ac:picMk id="5" creationId="{934DCAE1-469F-4D9B-A08C-C2AED7AA803A}"/>
          </ac:picMkLst>
        </pc:picChg>
      </pc:sldChg>
      <pc:sldChg chg="addSp delSp modSp add mod">
        <pc:chgData name="박 현우" userId="cfd135f459d14191" providerId="LiveId" clId="{263C40D4-BAD2-4717-B3FE-9B7239902B6D}" dt="2022-03-09T08:50:55.182" v="1321"/>
        <pc:sldMkLst>
          <pc:docMk/>
          <pc:sldMk cId="2406491209" sldId="312"/>
        </pc:sldMkLst>
        <pc:spChg chg="mod">
          <ac:chgData name="박 현우" userId="cfd135f459d14191" providerId="LiveId" clId="{263C40D4-BAD2-4717-B3FE-9B7239902B6D}" dt="2022-03-09T08:42:38.443" v="816" actId="20577"/>
          <ac:spMkLst>
            <pc:docMk/>
            <pc:sldMk cId="2406491209" sldId="312"/>
            <ac:spMk id="2" creationId="{DB6E3A46-B480-4DD1-A28B-270FD694235E}"/>
          </ac:spMkLst>
        </pc:spChg>
        <pc:spChg chg="add del mod">
          <ac:chgData name="박 현우" userId="cfd135f459d14191" providerId="LiveId" clId="{263C40D4-BAD2-4717-B3FE-9B7239902B6D}" dt="2022-03-09T08:43:14.710" v="829"/>
          <ac:spMkLst>
            <pc:docMk/>
            <pc:sldMk cId="2406491209" sldId="312"/>
            <ac:spMk id="4" creationId="{913FC88D-F371-4BD5-89FC-174522D9564C}"/>
          </ac:spMkLst>
        </pc:spChg>
        <pc:spChg chg="del">
          <ac:chgData name="박 현우" userId="cfd135f459d14191" providerId="LiveId" clId="{263C40D4-BAD2-4717-B3FE-9B7239902B6D}" dt="2022-03-09T08:42:51.632" v="817" actId="478"/>
          <ac:spMkLst>
            <pc:docMk/>
            <pc:sldMk cId="2406491209" sldId="312"/>
            <ac:spMk id="5" creationId="{3687220A-8C1C-423A-94DE-2A3D443E90B3}"/>
          </ac:spMkLst>
        </pc:spChg>
        <pc:spChg chg="add del mod">
          <ac:chgData name="박 현우" userId="cfd135f459d14191" providerId="LiveId" clId="{263C40D4-BAD2-4717-B3FE-9B7239902B6D}" dt="2022-03-09T08:43:13.343" v="827"/>
          <ac:spMkLst>
            <pc:docMk/>
            <pc:sldMk cId="2406491209" sldId="312"/>
            <ac:spMk id="7" creationId="{42C268AC-DB4C-4E8A-A4FE-42F998502A41}"/>
          </ac:spMkLst>
        </pc:spChg>
        <pc:spChg chg="add mod">
          <ac:chgData name="박 현우" userId="cfd135f459d14191" providerId="LiveId" clId="{263C40D4-BAD2-4717-B3FE-9B7239902B6D}" dt="2022-03-09T08:50:55.182" v="1321"/>
          <ac:spMkLst>
            <pc:docMk/>
            <pc:sldMk cId="2406491209" sldId="312"/>
            <ac:spMk id="8" creationId="{D34A6461-EF8F-4B67-A35C-E089D2195308}"/>
          </ac:spMkLst>
        </pc:spChg>
        <pc:picChg chg="del">
          <ac:chgData name="박 현우" userId="cfd135f459d14191" providerId="LiveId" clId="{263C40D4-BAD2-4717-B3FE-9B7239902B6D}" dt="2022-03-09T08:42:53.962" v="818" actId="478"/>
          <ac:picMkLst>
            <pc:docMk/>
            <pc:sldMk cId="2406491209" sldId="312"/>
            <ac:picMk id="6" creationId="{530272A3-9A79-4612-BF34-5D7DF12889C1}"/>
          </ac:picMkLst>
        </pc:picChg>
      </pc:sldChg>
      <pc:sldChg chg="modSp add mod">
        <pc:chgData name="박 현우" userId="cfd135f459d14191" providerId="LiveId" clId="{263C40D4-BAD2-4717-B3FE-9B7239902B6D}" dt="2022-03-09T09:25:04.166" v="2171" actId="115"/>
        <pc:sldMkLst>
          <pc:docMk/>
          <pc:sldMk cId="3507087984" sldId="313"/>
        </pc:sldMkLst>
        <pc:spChg chg="mod">
          <ac:chgData name="박 현우" userId="cfd135f459d14191" providerId="LiveId" clId="{263C40D4-BAD2-4717-B3FE-9B7239902B6D}" dt="2022-03-09T08:57:07.506" v="1358" actId="20577"/>
          <ac:spMkLst>
            <pc:docMk/>
            <pc:sldMk cId="3507087984" sldId="313"/>
            <ac:spMk id="2" creationId="{DB6E3A46-B480-4DD1-A28B-270FD694235E}"/>
          </ac:spMkLst>
        </pc:spChg>
        <pc:spChg chg="mod">
          <ac:chgData name="박 현우" userId="cfd135f459d14191" providerId="LiveId" clId="{263C40D4-BAD2-4717-B3FE-9B7239902B6D}" dt="2022-03-09T09:25:04.166" v="2171" actId="115"/>
          <ac:spMkLst>
            <pc:docMk/>
            <pc:sldMk cId="3507087984" sldId="313"/>
            <ac:spMk id="8" creationId="{D34A6461-EF8F-4B67-A35C-E089D2195308}"/>
          </ac:spMkLst>
        </pc:spChg>
      </pc:sldChg>
      <pc:sldChg chg="addSp modSp add mod">
        <pc:chgData name="박 현우" userId="cfd135f459d14191" providerId="LiveId" clId="{263C40D4-BAD2-4717-B3FE-9B7239902B6D}" dt="2022-03-09T09:25:24.706" v="2173" actId="207"/>
        <pc:sldMkLst>
          <pc:docMk/>
          <pc:sldMk cId="1173951105" sldId="314"/>
        </pc:sldMkLst>
        <pc:spChg chg="mod">
          <ac:chgData name="박 현우" userId="cfd135f459d14191" providerId="LiveId" clId="{263C40D4-BAD2-4717-B3FE-9B7239902B6D}" dt="2022-03-09T09:25:24.706" v="2173" actId="207"/>
          <ac:spMkLst>
            <pc:docMk/>
            <pc:sldMk cId="1173951105" sldId="314"/>
            <ac:spMk id="8" creationId="{D34A6461-EF8F-4B67-A35C-E089D2195308}"/>
          </ac:spMkLst>
        </pc:spChg>
        <pc:picChg chg="add mod">
          <ac:chgData name="박 현우" userId="cfd135f459d14191" providerId="LiveId" clId="{263C40D4-BAD2-4717-B3FE-9B7239902B6D}" dt="2022-03-09T09:08:26.620" v="1725" actId="1076"/>
          <ac:picMkLst>
            <pc:docMk/>
            <pc:sldMk cId="1173951105" sldId="314"/>
            <ac:picMk id="4" creationId="{EDB86712-245A-4B17-A0A8-D16796C1B0B5}"/>
          </ac:picMkLst>
        </pc:picChg>
      </pc:sldChg>
      <pc:sldChg chg="addSp delSp modSp add mod">
        <pc:chgData name="박 현우" userId="cfd135f459d14191" providerId="LiveId" clId="{263C40D4-BAD2-4717-B3FE-9B7239902B6D}" dt="2022-03-09T09:16:14.983" v="1940" actId="14100"/>
        <pc:sldMkLst>
          <pc:docMk/>
          <pc:sldMk cId="995697695" sldId="315"/>
        </pc:sldMkLst>
        <pc:spChg chg="add del">
          <ac:chgData name="박 현우" userId="cfd135f459d14191" providerId="LiveId" clId="{263C40D4-BAD2-4717-B3FE-9B7239902B6D}" dt="2022-03-09T09:12:12.656" v="1915" actId="22"/>
          <ac:spMkLst>
            <pc:docMk/>
            <pc:sldMk cId="995697695" sldId="315"/>
            <ac:spMk id="6" creationId="{CF492D41-9688-4981-BEFA-77B7876DAB33}"/>
          </ac:spMkLst>
        </pc:spChg>
        <pc:spChg chg="mod">
          <ac:chgData name="박 현우" userId="cfd135f459d14191" providerId="LiveId" clId="{263C40D4-BAD2-4717-B3FE-9B7239902B6D}" dt="2022-03-09T09:16:14.983" v="1940" actId="14100"/>
          <ac:spMkLst>
            <pc:docMk/>
            <pc:sldMk cId="995697695" sldId="315"/>
            <ac:spMk id="8" creationId="{D34A6461-EF8F-4B67-A35C-E089D2195308}"/>
          </ac:spMkLst>
        </pc:spChg>
        <pc:spChg chg="add del mod">
          <ac:chgData name="박 현우" userId="cfd135f459d14191" providerId="LiveId" clId="{263C40D4-BAD2-4717-B3FE-9B7239902B6D}" dt="2022-03-09T09:16:09.177" v="1939" actId="478"/>
          <ac:spMkLst>
            <pc:docMk/>
            <pc:sldMk cId="995697695" sldId="315"/>
            <ac:spMk id="9" creationId="{5B11E277-812D-4EC8-A916-435ED62E1883}"/>
          </ac:spMkLst>
        </pc:spChg>
        <pc:picChg chg="del">
          <ac:chgData name="박 현우" userId="cfd135f459d14191" providerId="LiveId" clId="{263C40D4-BAD2-4717-B3FE-9B7239902B6D}" dt="2022-03-09T09:11:12.070" v="1848" actId="478"/>
          <ac:picMkLst>
            <pc:docMk/>
            <pc:sldMk cId="995697695" sldId="315"/>
            <ac:picMk id="4" creationId="{EDB86712-245A-4B17-A0A8-D16796C1B0B5}"/>
          </ac:picMkLst>
        </pc:picChg>
      </pc:sldChg>
      <pc:sldChg chg="addSp delSp modSp add mod">
        <pc:chgData name="박 현우" userId="cfd135f459d14191" providerId="LiveId" clId="{263C40D4-BAD2-4717-B3FE-9B7239902B6D}" dt="2022-03-09T09:37:20.434" v="2178" actId="478"/>
        <pc:sldMkLst>
          <pc:docMk/>
          <pc:sldMk cId="1716014707" sldId="316"/>
        </pc:sldMkLst>
        <pc:spChg chg="add mod">
          <ac:chgData name="박 현우" userId="cfd135f459d14191" providerId="LiveId" clId="{263C40D4-BAD2-4717-B3FE-9B7239902B6D}" dt="2022-03-09T09:19:09.173" v="2057" actId="1076"/>
          <ac:spMkLst>
            <pc:docMk/>
            <pc:sldMk cId="1716014707" sldId="316"/>
            <ac:spMk id="5" creationId="{64B9182E-720B-465E-98EC-C76AB8B04C66}"/>
          </ac:spMkLst>
        </pc:spChg>
        <pc:spChg chg="add del mod">
          <ac:chgData name="박 현우" userId="cfd135f459d14191" providerId="LiveId" clId="{263C40D4-BAD2-4717-B3FE-9B7239902B6D}" dt="2022-03-09T09:37:20.434" v="2178" actId="478"/>
          <ac:spMkLst>
            <pc:docMk/>
            <pc:sldMk cId="1716014707" sldId="316"/>
            <ac:spMk id="7" creationId="{C929FD73-E96F-41D4-B9AA-9AD5D890BAD7}"/>
          </ac:spMkLst>
        </pc:spChg>
        <pc:spChg chg="add del mod">
          <ac:chgData name="박 현우" userId="cfd135f459d14191" providerId="LiveId" clId="{263C40D4-BAD2-4717-B3FE-9B7239902B6D}" dt="2022-03-09T09:37:20.434" v="2178" actId="478"/>
          <ac:spMkLst>
            <pc:docMk/>
            <pc:sldMk cId="1716014707" sldId="316"/>
            <ac:spMk id="8" creationId="{D34A6461-EF8F-4B67-A35C-E089D2195308}"/>
          </ac:spMkLst>
        </pc:spChg>
        <pc:spChg chg="del mod">
          <ac:chgData name="박 현우" userId="cfd135f459d14191" providerId="LiveId" clId="{263C40D4-BAD2-4717-B3FE-9B7239902B6D}" dt="2022-03-09T09:18:41.175" v="2032" actId="478"/>
          <ac:spMkLst>
            <pc:docMk/>
            <pc:sldMk cId="1716014707" sldId="316"/>
            <ac:spMk id="9" creationId="{5B11E277-812D-4EC8-A916-435ED62E1883}"/>
          </ac:spMkLst>
        </pc:spChg>
        <pc:picChg chg="add del">
          <ac:chgData name="박 현우" userId="cfd135f459d14191" providerId="LiveId" clId="{263C40D4-BAD2-4717-B3FE-9B7239902B6D}" dt="2022-03-09T09:37:17.017" v="2176" actId="478"/>
          <ac:picMkLst>
            <pc:docMk/>
            <pc:sldMk cId="1716014707" sldId="316"/>
            <ac:picMk id="4" creationId="{490B0BA5-0EE5-4CFB-AC47-3F48F72EB625}"/>
          </ac:picMkLst>
        </pc:picChg>
      </pc:sldChg>
      <pc:sldChg chg="addSp delSp modSp add mod">
        <pc:chgData name="박 현우" userId="cfd135f459d14191" providerId="LiveId" clId="{263C40D4-BAD2-4717-B3FE-9B7239902B6D}" dt="2022-03-09T09:37:29.764" v="2185"/>
        <pc:sldMkLst>
          <pc:docMk/>
          <pc:sldMk cId="3246886031" sldId="317"/>
        </pc:sldMkLst>
        <pc:spChg chg="del mod">
          <ac:chgData name="박 현우" userId="cfd135f459d14191" providerId="LiveId" clId="{263C40D4-BAD2-4717-B3FE-9B7239902B6D}" dt="2022-03-09T09:37:25.292" v="2181" actId="478"/>
          <ac:spMkLst>
            <pc:docMk/>
            <pc:sldMk cId="3246886031" sldId="317"/>
            <ac:spMk id="5" creationId="{64B9182E-720B-465E-98EC-C76AB8B04C66}"/>
          </ac:spMkLst>
        </pc:spChg>
        <pc:spChg chg="add del mod">
          <ac:chgData name="박 현우" userId="cfd135f459d14191" providerId="LiveId" clId="{263C40D4-BAD2-4717-B3FE-9B7239902B6D}" dt="2022-03-09T09:37:29.764" v="2185"/>
          <ac:spMkLst>
            <pc:docMk/>
            <pc:sldMk cId="3246886031" sldId="317"/>
            <ac:spMk id="6" creationId="{5CCE5219-BE3D-4766-A4A6-C3D47F582167}"/>
          </ac:spMkLst>
        </pc:spChg>
        <pc:spChg chg="del mod">
          <ac:chgData name="박 현우" userId="cfd135f459d14191" providerId="LiveId" clId="{263C40D4-BAD2-4717-B3FE-9B7239902B6D}" dt="2022-03-09T09:37:26.477" v="2182" actId="478"/>
          <ac:spMkLst>
            <pc:docMk/>
            <pc:sldMk cId="3246886031" sldId="317"/>
            <ac:spMk id="8" creationId="{D34A6461-EF8F-4B67-A35C-E089D2195308}"/>
          </ac:spMkLst>
        </pc:spChg>
        <pc:picChg chg="del mod">
          <ac:chgData name="박 현우" userId="cfd135f459d14191" providerId="LiveId" clId="{263C40D4-BAD2-4717-B3FE-9B7239902B6D}" dt="2022-03-09T09:37:29.138" v="2184" actId="21"/>
          <ac:picMkLst>
            <pc:docMk/>
            <pc:sldMk cId="3246886031" sldId="317"/>
            <ac:picMk id="4" creationId="{490B0BA5-0EE5-4CFB-AC47-3F48F72EB625}"/>
          </ac:picMkLst>
        </pc:picChg>
        <pc:picChg chg="add mod">
          <ac:chgData name="박 현우" userId="cfd135f459d14191" providerId="LiveId" clId="{263C40D4-BAD2-4717-B3FE-9B7239902B6D}" dt="2022-03-09T09:37:29.764" v="2185"/>
          <ac:picMkLst>
            <pc:docMk/>
            <pc:sldMk cId="3246886031" sldId="317"/>
            <ac:picMk id="9" creationId="{A0B41645-DFDA-4EEC-B406-CA8EE2CD5C89}"/>
          </ac:picMkLst>
        </pc:picChg>
      </pc:sldChg>
      <pc:sldChg chg="addSp delSp modSp add mod">
        <pc:chgData name="박 현우" userId="cfd135f459d14191" providerId="LiveId" clId="{263C40D4-BAD2-4717-B3FE-9B7239902B6D}" dt="2022-03-09T09:41:28.438" v="2341" actId="20577"/>
        <pc:sldMkLst>
          <pc:docMk/>
          <pc:sldMk cId="2750049410" sldId="318"/>
        </pc:sldMkLst>
        <pc:spChg chg="mod">
          <ac:chgData name="박 현우" userId="cfd135f459d14191" providerId="LiveId" clId="{263C40D4-BAD2-4717-B3FE-9B7239902B6D}" dt="2022-03-09T09:40:15.531" v="2198" actId="20577"/>
          <ac:spMkLst>
            <pc:docMk/>
            <pc:sldMk cId="2750049410" sldId="318"/>
            <ac:spMk id="2" creationId="{DB6E3A46-B480-4DD1-A28B-270FD694235E}"/>
          </ac:spMkLst>
        </pc:spChg>
        <pc:spChg chg="add mod">
          <ac:chgData name="박 현우" userId="cfd135f459d14191" providerId="LiveId" clId="{263C40D4-BAD2-4717-B3FE-9B7239902B6D}" dt="2022-03-09T09:41:28.438" v="2341" actId="20577"/>
          <ac:spMkLst>
            <pc:docMk/>
            <pc:sldMk cId="2750049410" sldId="318"/>
            <ac:spMk id="4" creationId="{1E31571A-62D4-4D09-A307-BB0B3703124D}"/>
          </ac:spMkLst>
        </pc:spChg>
        <pc:picChg chg="del">
          <ac:chgData name="박 현우" userId="cfd135f459d14191" providerId="LiveId" clId="{263C40D4-BAD2-4717-B3FE-9B7239902B6D}" dt="2022-03-09T09:40:17.262" v="2199" actId="478"/>
          <ac:picMkLst>
            <pc:docMk/>
            <pc:sldMk cId="2750049410" sldId="318"/>
            <ac:picMk id="9" creationId="{A0B41645-DFDA-4EEC-B406-CA8EE2CD5C89}"/>
          </ac:picMkLst>
        </pc:picChg>
      </pc:sldChg>
      <pc:sldChg chg="addSp delSp modSp add mod modClrScheme modAnim chgLayout">
        <pc:chgData name="박 현우" userId="cfd135f459d14191" providerId="LiveId" clId="{263C40D4-BAD2-4717-B3FE-9B7239902B6D}" dt="2022-03-09T10:09:38.417" v="3463"/>
        <pc:sldMkLst>
          <pc:docMk/>
          <pc:sldMk cId="1568873127" sldId="319"/>
        </pc:sldMkLst>
        <pc:spChg chg="mod">
          <ac:chgData name="박 현우" userId="cfd135f459d14191" providerId="LiveId" clId="{263C40D4-BAD2-4717-B3FE-9B7239902B6D}" dt="2022-03-09T09:42:58.420" v="2350" actId="26606"/>
          <ac:spMkLst>
            <pc:docMk/>
            <pc:sldMk cId="1568873127" sldId="319"/>
            <ac:spMk id="2" creationId="{DB6E3A46-B480-4DD1-A28B-270FD694235E}"/>
          </ac:spMkLst>
        </pc:spChg>
        <pc:spChg chg="del">
          <ac:chgData name="박 현우" userId="cfd135f459d14191" providerId="LiveId" clId="{263C40D4-BAD2-4717-B3FE-9B7239902B6D}" dt="2022-03-09T09:41:46.952" v="2343" actId="478"/>
          <ac:spMkLst>
            <pc:docMk/>
            <pc:sldMk cId="1568873127" sldId="319"/>
            <ac:spMk id="4" creationId="{1E31571A-62D4-4D09-A307-BB0B3703124D}"/>
          </ac:spMkLst>
        </pc:spChg>
        <pc:spChg chg="add del mod">
          <ac:chgData name="박 현우" userId="cfd135f459d14191" providerId="LiveId" clId="{263C40D4-BAD2-4717-B3FE-9B7239902B6D}" dt="2022-03-09T09:41:48.457" v="2344"/>
          <ac:spMkLst>
            <pc:docMk/>
            <pc:sldMk cId="1568873127" sldId="319"/>
            <ac:spMk id="5" creationId="{74F01916-FF9D-4F97-A768-6974F1B7D955}"/>
          </ac:spMkLst>
        </pc:spChg>
        <pc:spChg chg="add del mod">
          <ac:chgData name="박 현우" userId="cfd135f459d14191" providerId="LiveId" clId="{263C40D4-BAD2-4717-B3FE-9B7239902B6D}" dt="2022-03-09T09:42:51.674" v="2349"/>
          <ac:spMkLst>
            <pc:docMk/>
            <pc:sldMk cId="1568873127" sldId="319"/>
            <ac:spMk id="7" creationId="{C7097BCD-8170-4615-B0EB-DAAF8EC38827}"/>
          </ac:spMkLst>
        </pc:spChg>
        <pc:spChg chg="add del mod">
          <ac:chgData name="박 현우" userId="cfd135f459d14191" providerId="LiveId" clId="{263C40D4-BAD2-4717-B3FE-9B7239902B6D}" dt="2022-03-09T09:43:09.833" v="2351"/>
          <ac:spMkLst>
            <pc:docMk/>
            <pc:sldMk cId="1568873127" sldId="319"/>
            <ac:spMk id="73" creationId="{D2A61527-F6FA-42A4-AD55-69652CF6C6EC}"/>
          </ac:spMkLst>
        </pc:spChg>
        <pc:picChg chg="add del mod">
          <ac:chgData name="박 현우" userId="cfd135f459d14191" providerId="LiveId" clId="{263C40D4-BAD2-4717-B3FE-9B7239902B6D}" dt="2022-03-09T09:42:50.752" v="2348" actId="478"/>
          <ac:picMkLst>
            <pc:docMk/>
            <pc:sldMk cId="1568873127" sldId="319"/>
            <ac:picMk id="1026" creationId="{156AE94B-AA2E-42C3-A899-B6D6A4A3D566}"/>
          </ac:picMkLst>
        </pc:picChg>
        <pc:picChg chg="add mod">
          <ac:chgData name="박 현우" userId="cfd135f459d14191" providerId="LiveId" clId="{263C40D4-BAD2-4717-B3FE-9B7239902B6D}" dt="2022-03-09T09:42:58.420" v="2350" actId="26606"/>
          <ac:picMkLst>
            <pc:docMk/>
            <pc:sldMk cId="1568873127" sldId="319"/>
            <ac:picMk id="1028" creationId="{DC983142-47F8-48AD-8A1D-1B5584BE287D}"/>
          </ac:picMkLst>
        </pc:picChg>
        <pc:picChg chg="add mod">
          <ac:chgData name="박 현우" userId="cfd135f459d14191" providerId="LiveId" clId="{263C40D4-BAD2-4717-B3FE-9B7239902B6D}" dt="2022-03-09T09:43:09.833" v="2351"/>
          <ac:picMkLst>
            <pc:docMk/>
            <pc:sldMk cId="1568873127" sldId="319"/>
            <ac:picMk id="1030" creationId="{399FCC4C-5119-4498-AACE-7394FF3D5EB1}"/>
          </ac:picMkLst>
        </pc:picChg>
      </pc:sldChg>
      <pc:sldChg chg="addSp delSp modSp add mod">
        <pc:chgData name="박 현우" userId="cfd135f459d14191" providerId="LiveId" clId="{263C40D4-BAD2-4717-B3FE-9B7239902B6D}" dt="2022-03-09T09:46:45.655" v="2926" actId="20577"/>
        <pc:sldMkLst>
          <pc:docMk/>
          <pc:sldMk cId="719105372" sldId="320"/>
        </pc:sldMkLst>
        <pc:spChg chg="add mod">
          <ac:chgData name="박 현우" userId="cfd135f459d14191" providerId="LiveId" clId="{263C40D4-BAD2-4717-B3FE-9B7239902B6D}" dt="2022-03-09T09:46:45.655" v="2926" actId="20577"/>
          <ac:spMkLst>
            <pc:docMk/>
            <pc:sldMk cId="719105372" sldId="320"/>
            <ac:spMk id="4" creationId="{CF5DC018-4646-4862-913C-ABFDF92EC2D5}"/>
          </ac:spMkLst>
        </pc:spChg>
        <pc:picChg chg="del">
          <ac:chgData name="박 현우" userId="cfd135f459d14191" providerId="LiveId" clId="{263C40D4-BAD2-4717-B3FE-9B7239902B6D}" dt="2022-03-09T09:42:02.234" v="2347" actId="478"/>
          <ac:picMkLst>
            <pc:docMk/>
            <pc:sldMk cId="719105372" sldId="320"/>
            <ac:picMk id="1026" creationId="{156AE94B-AA2E-42C3-A899-B6D6A4A3D566}"/>
          </ac:picMkLst>
        </pc:picChg>
      </pc:sldChg>
      <pc:sldChg chg="addSp modSp add mod modClrScheme chgLayout">
        <pc:chgData name="박 현우" userId="cfd135f459d14191" providerId="LiveId" clId="{263C40D4-BAD2-4717-B3FE-9B7239902B6D}" dt="2022-03-09T09:51:23.316" v="3322"/>
        <pc:sldMkLst>
          <pc:docMk/>
          <pc:sldMk cId="2091807669" sldId="321"/>
        </pc:sldMkLst>
        <pc:spChg chg="mod">
          <ac:chgData name="박 현우" userId="cfd135f459d14191" providerId="LiveId" clId="{263C40D4-BAD2-4717-B3FE-9B7239902B6D}" dt="2022-03-09T09:49:01.146" v="2953" actId="26606"/>
          <ac:spMkLst>
            <pc:docMk/>
            <pc:sldMk cId="2091807669" sldId="321"/>
            <ac:spMk id="2" creationId="{DB6E3A46-B480-4DD1-A28B-270FD694235E}"/>
          </ac:spMkLst>
        </pc:spChg>
        <pc:spChg chg="mod">
          <ac:chgData name="박 현우" userId="cfd135f459d14191" providerId="LiveId" clId="{263C40D4-BAD2-4717-B3FE-9B7239902B6D}" dt="2022-03-09T09:51:23.316" v="3322"/>
          <ac:spMkLst>
            <pc:docMk/>
            <pc:sldMk cId="2091807669" sldId="321"/>
            <ac:spMk id="4" creationId="{1E31571A-62D4-4D09-A307-BB0B3703124D}"/>
          </ac:spMkLst>
        </pc:spChg>
        <pc:picChg chg="add mod">
          <ac:chgData name="박 현우" userId="cfd135f459d14191" providerId="LiveId" clId="{263C40D4-BAD2-4717-B3FE-9B7239902B6D}" dt="2022-03-09T09:49:03.636" v="2955" actId="1076"/>
          <ac:picMkLst>
            <pc:docMk/>
            <pc:sldMk cId="2091807669" sldId="321"/>
            <ac:picMk id="5" creationId="{C59B85A1-F206-43A9-B0C5-20D4CD2625CB}"/>
          </ac:picMkLst>
        </pc:picChg>
      </pc:sldChg>
      <pc:sldChg chg="addSp modSp add mod modAnim">
        <pc:chgData name="박 현우" userId="cfd135f459d14191" providerId="LiveId" clId="{263C40D4-BAD2-4717-B3FE-9B7239902B6D}" dt="2022-03-09T10:09:30.803" v="3461"/>
        <pc:sldMkLst>
          <pc:docMk/>
          <pc:sldMk cId="879074860" sldId="322"/>
        </pc:sldMkLst>
        <pc:spChg chg="mod">
          <ac:chgData name="박 현우" userId="cfd135f459d14191" providerId="LiveId" clId="{263C40D4-BAD2-4717-B3FE-9B7239902B6D}" dt="2022-03-09T09:52:15.288" v="3399"/>
          <ac:spMkLst>
            <pc:docMk/>
            <pc:sldMk cId="879074860" sldId="322"/>
            <ac:spMk id="2" creationId="{DB6E3A46-B480-4DD1-A28B-270FD694235E}"/>
          </ac:spMkLst>
        </pc:spChg>
        <pc:spChg chg="mod">
          <ac:chgData name="박 현우" userId="cfd135f459d14191" providerId="LiveId" clId="{263C40D4-BAD2-4717-B3FE-9B7239902B6D}" dt="2022-03-09T09:55:45.054" v="3441" actId="20577"/>
          <ac:spMkLst>
            <pc:docMk/>
            <pc:sldMk cId="879074860" sldId="322"/>
            <ac:spMk id="4" creationId="{1E31571A-62D4-4D09-A307-BB0B3703124D}"/>
          </ac:spMkLst>
        </pc:spChg>
        <pc:picChg chg="add mod modCrop">
          <ac:chgData name="박 현우" userId="cfd135f459d14191" providerId="LiveId" clId="{263C40D4-BAD2-4717-B3FE-9B7239902B6D}" dt="2022-03-09T10:09:18.086" v="3456" actId="1076"/>
          <ac:picMkLst>
            <pc:docMk/>
            <pc:sldMk cId="879074860" sldId="322"/>
            <ac:picMk id="5" creationId="{E38AD708-E060-4BAC-A824-56C40151A17D}"/>
          </ac:picMkLst>
        </pc:picChg>
        <pc:picChg chg="add mod modCrop">
          <ac:chgData name="박 현우" userId="cfd135f459d14191" providerId="LiveId" clId="{263C40D4-BAD2-4717-B3FE-9B7239902B6D}" dt="2022-03-09T10:09:22.106" v="3458" actId="1076"/>
          <ac:picMkLst>
            <pc:docMk/>
            <pc:sldMk cId="879074860" sldId="322"/>
            <ac:picMk id="7" creationId="{BF929D95-2922-40C1-BD2A-AE2E0F3C6514}"/>
          </ac:picMkLst>
        </pc:picChg>
        <pc:picChg chg="add mod">
          <ac:chgData name="박 현우" userId="cfd135f459d14191" providerId="LiveId" clId="{263C40D4-BAD2-4717-B3FE-9B7239902B6D}" dt="2022-03-09T10:04:01.174" v="3444" actId="1076"/>
          <ac:picMkLst>
            <pc:docMk/>
            <pc:sldMk cId="879074860" sldId="322"/>
            <ac:picMk id="3074" creationId="{79DD9E74-0A2C-4CC8-A28A-7EC71A3A0A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C2C4-A1A3-4A36-A229-B5C64D8DC88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9406-E50F-4ED1-ADC8-0139CC080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90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22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63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32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4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6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79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304F0E-1CB8-4F60-B2AE-87FF18F30E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76DC-B691-4D5A-9A46-71B741EA8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AE6F8-CD35-4857-AC07-B60C839F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en-US" altLang="ko-KR" dirty="0" smtClean="0"/>
              <a:t>Additional Things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02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게임 업계 </a:t>
            </a:r>
            <a:r>
              <a:rPr lang="ko-KR" altLang="en-US" dirty="0" err="1"/>
              <a:t>유저풀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45212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순위</a:t>
            </a:r>
            <a:r>
              <a:rPr lang="en-US" altLang="ko-KR" dirty="0"/>
              <a:t>- </a:t>
            </a:r>
            <a:r>
              <a:rPr lang="ko-KR" altLang="en-US" dirty="0" err="1" smtClean="0"/>
              <a:t>중세판타지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/>
              <a:t>순위</a:t>
            </a:r>
            <a:r>
              <a:rPr lang="en-US" altLang="ko-KR" dirty="0"/>
              <a:t>- </a:t>
            </a:r>
            <a:r>
              <a:rPr lang="ko-KR" altLang="en-US" dirty="0" err="1" smtClean="0"/>
              <a:t>현대판타지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2.5</a:t>
            </a:r>
            <a:r>
              <a:rPr lang="ko-KR" altLang="en-US" dirty="0"/>
              <a:t>순위</a:t>
            </a:r>
            <a:r>
              <a:rPr lang="en-US" altLang="ko-KR" dirty="0"/>
              <a:t>-</a:t>
            </a:r>
            <a:r>
              <a:rPr lang="ko-KR" altLang="en-US" dirty="0" err="1" smtClean="0"/>
              <a:t>근미래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</a:t>
            </a:r>
            <a:r>
              <a:rPr lang="ko-KR" altLang="en-US" dirty="0"/>
              <a:t>순위</a:t>
            </a:r>
            <a:r>
              <a:rPr lang="en-US" altLang="ko-KR" dirty="0"/>
              <a:t>-</a:t>
            </a:r>
            <a:r>
              <a:rPr lang="en-US" altLang="ko-KR" dirty="0" smtClean="0"/>
              <a:t>SF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ko-KR" altLang="en-US" dirty="0"/>
              <a:t>비율 </a:t>
            </a:r>
            <a:r>
              <a:rPr lang="en-US" altLang="ko-KR" dirty="0"/>
              <a:t>100 : 20 : 10 : 2.</a:t>
            </a:r>
            <a:endParaRPr lang="en-US" altLang="ko-KR" sz="2000" dirty="0" smtClean="0"/>
          </a:p>
        </p:txBody>
      </p:sp>
      <p:pic>
        <p:nvPicPr>
          <p:cNvPr id="1026" name="Picture 2" descr="판타지 배경은 왜 늘 중세시대와 비슷한걸까? : 네이버 포스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68780"/>
            <a:ext cx="4860925" cy="322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2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 smtClean="0"/>
              <a:t>모바일 게임 유저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45212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기존 포화상태인 게임시장이 모바일 시장 개방 이후 </a:t>
            </a:r>
            <a:r>
              <a:rPr lang="en-US" altLang="ko-KR" dirty="0" smtClean="0"/>
              <a:t>5~10</a:t>
            </a:r>
            <a:r>
              <a:rPr lang="ko-KR" altLang="en-US" dirty="0" smtClean="0"/>
              <a:t>배 늘어남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이 때 늘어난 유저는 라이트 유저</a:t>
            </a:r>
            <a:endParaRPr lang="en-US" altLang="ko-KR" sz="2000" dirty="0" smtClean="0"/>
          </a:p>
        </p:txBody>
      </p:sp>
      <p:pic>
        <p:nvPicPr>
          <p:cNvPr id="1028" name="Picture 4" descr="[창간10주년 기획] 게임업계 10년 세월…변화의 바람 불었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9911"/>
            <a:ext cx="5238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 smtClean="0"/>
              <a:t>모바일 게임 유저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53465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2010</a:t>
            </a:r>
            <a:r>
              <a:rPr lang="ko-KR" altLang="en-US" dirty="0" smtClean="0"/>
              <a:t>년 경까지는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플랫폼 우세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But 2012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연계 이후 모바일 시장이 더 커짐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모바일의</a:t>
            </a:r>
            <a:r>
              <a:rPr lang="ko-KR" altLang="en-US" sz="2800" dirty="0" smtClean="0"/>
              <a:t>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어디서나 쉽게 즐김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자동기능</a:t>
            </a:r>
            <a:r>
              <a:rPr lang="en-US" altLang="ko-KR" dirty="0" smtClean="0"/>
              <a:t>(</a:t>
            </a:r>
            <a:r>
              <a:rPr lang="en-US" altLang="ko-KR" dirty="0"/>
              <a:t>AUTO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캐주얼한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게임성</a:t>
            </a: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26724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err="1" smtClean="0"/>
              <a:t>게임</a:t>
            </a:r>
            <a:r>
              <a:rPr lang="ko-KR" altLang="en-US" dirty="0" smtClean="0"/>
              <a:t> 황금기</a:t>
            </a:r>
            <a:endParaRPr lang="ko-KR" altLang="en-US" dirty="0"/>
          </a:p>
        </p:txBody>
      </p:sp>
      <p:pic>
        <p:nvPicPr>
          <p:cNvPr id="5122" name="Picture 2" descr="이 게임을 아시나요? - 팔라독 : 네이버 블로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1" y="1525465"/>
            <a:ext cx="4949798" cy="368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252728"/>
            <a:ext cx="5357813" cy="3013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60" y="3313998"/>
            <a:ext cx="3724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7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 smtClean="0"/>
              <a:t>M</a:t>
            </a:r>
            <a:r>
              <a:rPr lang="ko-KR" altLang="en-US" dirty="0" smtClean="0"/>
              <a:t>의 등장</a:t>
            </a:r>
            <a:endParaRPr lang="ko-KR" altLang="en-US" dirty="0"/>
          </a:p>
        </p:txBody>
      </p:sp>
      <p:pic>
        <p:nvPicPr>
          <p:cNvPr id="2050" name="Picture 2" descr="[창간10주년 기획] 게임업계 10년 세월…변화의 바람 불었다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43" y="1252728"/>
            <a:ext cx="5548313" cy="350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585790" y="5122575"/>
            <a:ext cx="9020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rgbClr val="000000"/>
                </a:solidFill>
              </a:rPr>
              <a:t>대형 </a:t>
            </a:r>
            <a:r>
              <a:rPr lang="ko-KR" altLang="en-US" sz="3200" dirty="0" err="1" smtClean="0">
                <a:solidFill>
                  <a:srgbClr val="000000"/>
                </a:solidFill>
              </a:rPr>
              <a:t>게임사</a:t>
            </a:r>
            <a:r>
              <a:rPr lang="ko-KR" altLang="en-US" sz="3200" dirty="0" smtClean="0">
                <a:solidFill>
                  <a:srgbClr val="000000"/>
                </a:solidFill>
              </a:rPr>
              <a:t> 게임 등장 이후 중소 게임사의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8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 smtClean="0"/>
              <a:t>모바일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성공이유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인정욕구</a:t>
            </a:r>
            <a:r>
              <a:rPr lang="ko-KR" altLang="en-US" dirty="0" smtClean="0"/>
              <a:t> 결핍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한국 사회의 특성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3093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790</TotalTime>
  <Words>120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Game Programming</vt:lpstr>
      <vt:lpstr>게임 업계 유저풀</vt:lpstr>
      <vt:lpstr>모바일 게임 유저?</vt:lpstr>
      <vt:lpstr>모바일 게임 유저?</vt:lpstr>
      <vt:lpstr>모바일게임 황금기</vt:lpstr>
      <vt:lpstr>M의 등장</vt:lpstr>
      <vt:lpstr>모바일 게임 성공이유(방법)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박 현우</dc:creator>
  <cp:lastModifiedBy>user</cp:lastModifiedBy>
  <cp:revision>38</cp:revision>
  <dcterms:created xsi:type="dcterms:W3CDTF">2022-02-27T13:11:24Z</dcterms:created>
  <dcterms:modified xsi:type="dcterms:W3CDTF">2022-03-11T00:53:19Z</dcterms:modified>
</cp:coreProperties>
</file>