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7"/>
  </p:notesMasterIdLst>
  <p:sldIdLst>
    <p:sldId id="256" r:id="rId2"/>
    <p:sldId id="260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1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D2C9D-F006-421D-AE31-EC2DE68DCB3A}" v="440" dt="2022-03-13T15:12:0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우" userId="cfd135f459d14191" providerId="LiveId" clId="{CD3AD8DB-E32C-452D-9D20-F0980B1F1496}"/>
    <pc:docChg chg="delSld modSld">
      <pc:chgData name="박 현우" userId="cfd135f459d14191" providerId="LiveId" clId="{CD3AD8DB-E32C-452D-9D20-F0980B1F1496}" dt="2022-03-06T06:41:24.687" v="30" actId="47"/>
      <pc:docMkLst>
        <pc:docMk/>
      </pc:docMkLst>
      <pc:sldChg chg="del">
        <pc:chgData name="박 현우" userId="cfd135f459d14191" providerId="LiveId" clId="{CD3AD8DB-E32C-452D-9D20-F0980B1F1496}" dt="2022-03-06T06:41:24.687" v="30" actId="47"/>
        <pc:sldMkLst>
          <pc:docMk/>
          <pc:sldMk cId="1286484442" sldId="297"/>
        </pc:sldMkLst>
      </pc:sldChg>
      <pc:sldChg chg="modSp mod">
        <pc:chgData name="박 현우" userId="cfd135f459d14191" providerId="LiveId" clId="{CD3AD8DB-E32C-452D-9D20-F0980B1F1496}" dt="2022-03-06T06:41:10.505" v="29" actId="20577"/>
        <pc:sldMkLst>
          <pc:docMk/>
          <pc:sldMk cId="2665224280" sldId="304"/>
        </pc:sldMkLst>
        <pc:spChg chg="mod">
          <ac:chgData name="박 현우" userId="cfd135f459d14191" providerId="LiveId" clId="{CD3AD8DB-E32C-452D-9D20-F0980B1F1496}" dt="2022-03-06T06:41:10.505" v="29" actId="20577"/>
          <ac:spMkLst>
            <pc:docMk/>
            <pc:sldMk cId="2665224280" sldId="304"/>
            <ac:spMk id="4" creationId="{EC11FA27-58FD-40BF-889A-375846A0BA54}"/>
          </ac:spMkLst>
        </pc:spChg>
      </pc:sldChg>
    </pc:docChg>
  </pc:docChgLst>
  <pc:docChgLst>
    <pc:chgData name="박 현우" userId="cfd135f459d14191" providerId="LiveId" clId="{0303B374-0EAE-4E6C-9C5D-9443EE88FF27}"/>
    <pc:docChg chg="modSld">
      <pc:chgData name="박 현우" userId="cfd135f459d14191" providerId="LiveId" clId="{0303B374-0EAE-4E6C-9C5D-9443EE88FF27}" dt="2022-03-11T10:09:47.372" v="1" actId="20577"/>
      <pc:docMkLst>
        <pc:docMk/>
      </pc:docMkLst>
      <pc:sldChg chg="modSp mod">
        <pc:chgData name="박 현우" userId="cfd135f459d14191" providerId="LiveId" clId="{0303B374-0EAE-4E6C-9C5D-9443EE88FF27}" dt="2022-03-11T10:09:47.372" v="1" actId="20577"/>
        <pc:sldMkLst>
          <pc:docMk/>
          <pc:sldMk cId="2388027150" sldId="256"/>
        </pc:sldMkLst>
        <pc:spChg chg="mod">
          <ac:chgData name="박 현우" userId="cfd135f459d14191" providerId="LiveId" clId="{0303B374-0EAE-4E6C-9C5D-9443EE88FF27}" dt="2022-03-11T10:09:47.372" v="1" actId="20577"/>
          <ac:spMkLst>
            <pc:docMk/>
            <pc:sldMk cId="2388027150" sldId="256"/>
            <ac:spMk id="3" creationId="{4C9AE6F8-CD35-4857-AC07-B60C839F3411}"/>
          </ac:spMkLst>
        </pc:spChg>
      </pc:sldChg>
    </pc:docChg>
  </pc:docChgLst>
  <pc:docChgLst>
    <pc:chgData name="박 현우" userId="cfd135f459d14191" providerId="LiveId" clId="{58FD2C9D-F006-421D-AE31-EC2DE68DCB3A}"/>
    <pc:docChg chg="undo redo custSel addSld delSld modSld">
      <pc:chgData name="박 현우" userId="cfd135f459d14191" providerId="LiveId" clId="{58FD2C9D-F006-421D-AE31-EC2DE68DCB3A}" dt="2022-03-13T15:12:03.962" v="3867"/>
      <pc:docMkLst>
        <pc:docMk/>
      </pc:docMkLst>
      <pc:sldChg chg="modSp mod">
        <pc:chgData name="박 현우" userId="cfd135f459d14191" providerId="LiveId" clId="{58FD2C9D-F006-421D-AE31-EC2DE68DCB3A}" dt="2022-03-13T15:11:10.098" v="3864" actId="313"/>
        <pc:sldMkLst>
          <pc:docMk/>
          <pc:sldMk cId="2388027150" sldId="256"/>
        </pc:sldMkLst>
        <pc:spChg chg="mod">
          <ac:chgData name="박 현우" userId="cfd135f459d14191" providerId="LiveId" clId="{58FD2C9D-F006-421D-AE31-EC2DE68DCB3A}" dt="2022-03-13T15:11:10.098" v="3864" actId="313"/>
          <ac:spMkLst>
            <pc:docMk/>
            <pc:sldMk cId="2388027150" sldId="256"/>
            <ac:spMk id="3" creationId="{4C9AE6F8-CD35-4857-AC07-B60C839F3411}"/>
          </ac:spMkLst>
        </pc:spChg>
      </pc:sldChg>
      <pc:sldChg chg="modAnim">
        <pc:chgData name="박 현우" userId="cfd135f459d14191" providerId="LiveId" clId="{58FD2C9D-F006-421D-AE31-EC2DE68DCB3A}" dt="2022-03-13T15:12:03.962" v="3867"/>
        <pc:sldMkLst>
          <pc:docMk/>
          <pc:sldMk cId="3970331113" sldId="260"/>
        </pc:sldMkLst>
      </pc:sldChg>
      <pc:sldChg chg="del">
        <pc:chgData name="박 현우" userId="cfd135f459d14191" providerId="LiveId" clId="{58FD2C9D-F006-421D-AE31-EC2DE68DCB3A}" dt="2022-03-13T12:36:47.803" v="0" actId="47"/>
        <pc:sldMkLst>
          <pc:docMk/>
          <pc:sldMk cId="313751771" sldId="261"/>
        </pc:sldMkLst>
      </pc:sldChg>
      <pc:sldChg chg="addSp delSp modSp mod modAnim">
        <pc:chgData name="박 현우" userId="cfd135f459d14191" providerId="LiveId" clId="{58FD2C9D-F006-421D-AE31-EC2DE68DCB3A}" dt="2022-03-13T12:53:10.961" v="682"/>
        <pc:sldMkLst>
          <pc:docMk/>
          <pc:sldMk cId="1135302966" sldId="274"/>
        </pc:sldMkLst>
        <pc:spChg chg="mod">
          <ac:chgData name="박 현우" userId="cfd135f459d14191" providerId="LiveId" clId="{58FD2C9D-F006-421D-AE31-EC2DE68DCB3A}" dt="2022-03-13T12:53:10.961" v="682"/>
          <ac:spMkLst>
            <pc:docMk/>
            <pc:sldMk cId="1135302966" sldId="274"/>
            <ac:spMk id="2" creationId="{DB6E3A46-B480-4DD1-A28B-270FD694235E}"/>
          </ac:spMkLst>
        </pc:spChg>
        <pc:spChg chg="add del">
          <ac:chgData name="박 현우" userId="cfd135f459d14191" providerId="LiveId" clId="{58FD2C9D-F006-421D-AE31-EC2DE68DCB3A}" dt="2022-03-13T12:38:12.817" v="10"/>
          <ac:spMkLst>
            <pc:docMk/>
            <pc:sldMk cId="1135302966" sldId="274"/>
            <ac:spMk id="3" creationId="{63DAE929-75A9-4D86-8DFB-2F90F5AE2C56}"/>
          </ac:spMkLst>
        </pc:spChg>
        <pc:spChg chg="del mod">
          <ac:chgData name="박 현우" userId="cfd135f459d14191" providerId="LiveId" clId="{58FD2C9D-F006-421D-AE31-EC2DE68DCB3A}" dt="2022-03-13T12:52:49.718" v="661"/>
          <ac:spMkLst>
            <pc:docMk/>
            <pc:sldMk cId="1135302966" sldId="274"/>
            <ac:spMk id="4" creationId="{B6711F4A-3691-44A3-845A-572A9DBEC729}"/>
          </ac:spMkLst>
        </pc:spChg>
        <pc:spChg chg="del mod">
          <ac:chgData name="박 현우" userId="cfd135f459d14191" providerId="LiveId" clId="{58FD2C9D-F006-421D-AE31-EC2DE68DCB3A}" dt="2022-03-13T12:37:04.719" v="8" actId="478"/>
          <ac:spMkLst>
            <pc:docMk/>
            <pc:sldMk cId="1135302966" sldId="274"/>
            <ac:spMk id="9" creationId="{32563AEE-05D1-4008-9525-8305F2F7C330}"/>
          </ac:spMkLst>
        </pc:spChg>
        <pc:picChg chg="add del">
          <ac:chgData name="박 현우" userId="cfd135f459d14191" providerId="LiveId" clId="{58FD2C9D-F006-421D-AE31-EC2DE68DCB3A}" dt="2022-03-13T12:38:18.950" v="14" actId="478"/>
          <ac:picMkLst>
            <pc:docMk/>
            <pc:sldMk cId="1135302966" sldId="274"/>
            <ac:picMk id="5" creationId="{2258563F-ACBB-48AB-B37C-A5B3B9E754B0}"/>
          </ac:picMkLst>
        </pc:picChg>
        <pc:picChg chg="add mod">
          <ac:chgData name="박 현우" userId="cfd135f459d14191" providerId="LiveId" clId="{58FD2C9D-F006-421D-AE31-EC2DE68DCB3A}" dt="2022-03-13T12:52:49.718" v="661"/>
          <ac:picMkLst>
            <pc:docMk/>
            <pc:sldMk cId="1135302966" sldId="274"/>
            <ac:picMk id="6" creationId="{75DA96B6-D225-49A7-AF76-637E0A792C65}"/>
          </ac:picMkLst>
        </pc:picChg>
      </pc:sldChg>
      <pc:sldChg chg="del">
        <pc:chgData name="박 현우" userId="cfd135f459d14191" providerId="LiveId" clId="{58FD2C9D-F006-421D-AE31-EC2DE68DCB3A}" dt="2022-03-13T12:36:48.589" v="1" actId="47"/>
        <pc:sldMkLst>
          <pc:docMk/>
          <pc:sldMk cId="946311217" sldId="275"/>
        </pc:sldMkLst>
      </pc:sldChg>
      <pc:sldChg chg="addSp delSp modSp add mod modClrScheme chgLayout">
        <pc:chgData name="박 현우" userId="cfd135f459d14191" providerId="LiveId" clId="{58FD2C9D-F006-421D-AE31-EC2DE68DCB3A}" dt="2022-03-13T12:38:57.764" v="58"/>
        <pc:sldMkLst>
          <pc:docMk/>
          <pc:sldMk cId="4236592575" sldId="275"/>
        </pc:sldMkLst>
        <pc:spChg chg="mod">
          <ac:chgData name="박 현우" userId="cfd135f459d14191" providerId="LiveId" clId="{58FD2C9D-F006-421D-AE31-EC2DE68DCB3A}" dt="2022-03-13T12:38:57.764" v="58"/>
          <ac:spMkLst>
            <pc:docMk/>
            <pc:sldMk cId="4236592575" sldId="275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2:38:25.680" v="17"/>
          <ac:spMkLst>
            <pc:docMk/>
            <pc:sldMk cId="4236592575" sldId="275"/>
            <ac:spMk id="4" creationId="{B6711F4A-3691-44A3-845A-572A9DBEC729}"/>
          </ac:spMkLst>
        </pc:spChg>
        <pc:spChg chg="add mod">
          <ac:chgData name="박 현우" userId="cfd135f459d14191" providerId="LiveId" clId="{58FD2C9D-F006-421D-AE31-EC2DE68DCB3A}" dt="2022-03-13T12:38:40.990" v="22" actId="20577"/>
          <ac:spMkLst>
            <pc:docMk/>
            <pc:sldMk cId="4236592575" sldId="275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38:22.906" v="15" actId="21"/>
          <ac:picMkLst>
            <pc:docMk/>
            <pc:sldMk cId="4236592575" sldId="275"/>
            <ac:picMk id="5" creationId="{2258563F-ACBB-48AB-B37C-A5B3B9E754B0}"/>
          </ac:picMkLst>
        </pc:picChg>
        <pc:picChg chg="add mod">
          <ac:chgData name="박 현우" userId="cfd135f459d14191" providerId="LiveId" clId="{58FD2C9D-F006-421D-AE31-EC2DE68DCB3A}" dt="2022-03-13T12:38:37.941" v="18" actId="26606"/>
          <ac:picMkLst>
            <pc:docMk/>
            <pc:sldMk cId="4236592575" sldId="275"/>
            <ac:picMk id="6" creationId="{753FB629-4390-4E34-9FAB-CAEE0818FB73}"/>
          </ac:picMkLst>
        </pc:picChg>
      </pc:sldChg>
      <pc:sldChg chg="del">
        <pc:chgData name="박 현우" userId="cfd135f459d14191" providerId="LiveId" clId="{58FD2C9D-F006-421D-AE31-EC2DE68DCB3A}" dt="2022-03-13T12:36:49.228" v="2" actId="47"/>
        <pc:sldMkLst>
          <pc:docMk/>
          <pc:sldMk cId="3321258121" sldId="276"/>
        </pc:sldMkLst>
      </pc:sldChg>
      <pc:sldChg chg="add del">
        <pc:chgData name="박 현우" userId="cfd135f459d14191" providerId="LiveId" clId="{58FD2C9D-F006-421D-AE31-EC2DE68DCB3A}" dt="2022-03-13T12:44:29.207" v="412" actId="47"/>
        <pc:sldMkLst>
          <pc:docMk/>
          <pc:sldMk cId="3932062269" sldId="276"/>
        </pc:sldMkLst>
      </pc:sldChg>
      <pc:sldChg chg="addSp delSp modSp add mod">
        <pc:chgData name="박 현우" userId="cfd135f459d14191" providerId="LiveId" clId="{58FD2C9D-F006-421D-AE31-EC2DE68DCB3A}" dt="2022-03-13T12:39:17.982" v="62"/>
        <pc:sldMkLst>
          <pc:docMk/>
          <pc:sldMk cId="915732029" sldId="277"/>
        </pc:sldMkLst>
        <pc:spChg chg="add del mod">
          <ac:chgData name="박 현우" userId="cfd135f459d14191" providerId="LiveId" clId="{58FD2C9D-F006-421D-AE31-EC2DE68DCB3A}" dt="2022-03-13T12:39:11.347" v="61"/>
          <ac:spMkLst>
            <pc:docMk/>
            <pc:sldMk cId="915732029" sldId="277"/>
            <ac:spMk id="4" creationId="{F694D24B-9DE8-482E-B8FD-AA1A254DF01F}"/>
          </ac:spMkLst>
        </pc:spChg>
        <pc:spChg chg="mod">
          <ac:chgData name="박 현우" userId="cfd135f459d14191" providerId="LiveId" clId="{58FD2C9D-F006-421D-AE31-EC2DE68DCB3A}" dt="2022-03-13T12:39:17.982" v="62"/>
          <ac:spMkLst>
            <pc:docMk/>
            <pc:sldMk cId="915732029" sldId="277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39:08.813" v="60" actId="478"/>
          <ac:picMkLst>
            <pc:docMk/>
            <pc:sldMk cId="915732029" sldId="277"/>
            <ac:picMk id="6" creationId="{753FB629-4390-4E34-9FAB-CAEE0818FB73}"/>
          </ac:picMkLst>
        </pc:picChg>
        <pc:picChg chg="add mod">
          <ac:chgData name="박 현우" userId="cfd135f459d14191" providerId="LiveId" clId="{58FD2C9D-F006-421D-AE31-EC2DE68DCB3A}" dt="2022-03-13T12:39:11.347" v="61"/>
          <ac:picMkLst>
            <pc:docMk/>
            <pc:sldMk cId="915732029" sldId="277"/>
            <ac:picMk id="2050" creationId="{3046AC7B-3217-4EBE-8CD5-36661A3618FB}"/>
          </ac:picMkLst>
        </pc:picChg>
      </pc:sldChg>
      <pc:sldChg chg="del">
        <pc:chgData name="박 현우" userId="cfd135f459d14191" providerId="LiveId" clId="{58FD2C9D-F006-421D-AE31-EC2DE68DCB3A}" dt="2022-03-13T12:36:49.900" v="3" actId="47"/>
        <pc:sldMkLst>
          <pc:docMk/>
          <pc:sldMk cId="2248765574" sldId="277"/>
        </pc:sldMkLst>
      </pc:sldChg>
      <pc:sldChg chg="addSp delSp modSp add mod">
        <pc:chgData name="박 현우" userId="cfd135f459d14191" providerId="LiveId" clId="{58FD2C9D-F006-421D-AE31-EC2DE68DCB3A}" dt="2022-03-13T12:42:17.874" v="374" actId="20577"/>
        <pc:sldMkLst>
          <pc:docMk/>
          <pc:sldMk cId="420977956" sldId="278"/>
        </pc:sldMkLst>
        <pc:spChg chg="mod">
          <ac:chgData name="박 현우" userId="cfd135f459d14191" providerId="LiveId" clId="{58FD2C9D-F006-421D-AE31-EC2DE68DCB3A}" dt="2022-03-13T12:39:41.581" v="104"/>
          <ac:spMkLst>
            <pc:docMk/>
            <pc:sldMk cId="420977956" sldId="278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0:44.441" v="176"/>
          <ac:spMkLst>
            <pc:docMk/>
            <pc:sldMk cId="420977956" sldId="278"/>
            <ac:spMk id="3" creationId="{E2F52315-152D-490C-B422-502813AECE22}"/>
          </ac:spMkLst>
        </pc:spChg>
        <pc:spChg chg="mod">
          <ac:chgData name="박 현우" userId="cfd135f459d14191" providerId="LiveId" clId="{58FD2C9D-F006-421D-AE31-EC2DE68DCB3A}" dt="2022-03-13T12:42:17.874" v="374" actId="20577"/>
          <ac:spMkLst>
            <pc:docMk/>
            <pc:sldMk cId="420977956" sldId="278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40:43.142" v="175" actId="478"/>
          <ac:picMkLst>
            <pc:docMk/>
            <pc:sldMk cId="420977956" sldId="278"/>
            <ac:picMk id="2050" creationId="{3046AC7B-3217-4EBE-8CD5-36661A3618FB}"/>
          </ac:picMkLst>
        </pc:picChg>
        <pc:picChg chg="add mod">
          <ac:chgData name="박 현우" userId="cfd135f459d14191" providerId="LiveId" clId="{58FD2C9D-F006-421D-AE31-EC2DE68DCB3A}" dt="2022-03-13T12:40:44.441" v="176"/>
          <ac:picMkLst>
            <pc:docMk/>
            <pc:sldMk cId="420977956" sldId="278"/>
            <ac:picMk id="5122" creationId="{06901843-D2C0-41AD-874C-1E8C424793D3}"/>
          </ac:picMkLst>
        </pc:picChg>
      </pc:sldChg>
      <pc:sldChg chg="del">
        <pc:chgData name="박 현우" userId="cfd135f459d14191" providerId="LiveId" clId="{58FD2C9D-F006-421D-AE31-EC2DE68DCB3A}" dt="2022-03-13T12:36:50.558" v="4" actId="47"/>
        <pc:sldMkLst>
          <pc:docMk/>
          <pc:sldMk cId="900192205" sldId="278"/>
        </pc:sldMkLst>
      </pc:sldChg>
      <pc:sldChg chg="modSp add mod">
        <pc:chgData name="박 현우" userId="cfd135f459d14191" providerId="LiveId" clId="{58FD2C9D-F006-421D-AE31-EC2DE68DCB3A}" dt="2022-03-13T12:43:45.944" v="386" actId="27636"/>
        <pc:sldMkLst>
          <pc:docMk/>
          <pc:sldMk cId="3261976550" sldId="279"/>
        </pc:sldMkLst>
        <pc:spChg chg="mod">
          <ac:chgData name="박 현우" userId="cfd135f459d14191" providerId="LiveId" clId="{58FD2C9D-F006-421D-AE31-EC2DE68DCB3A}" dt="2022-03-13T12:43:45.944" v="386" actId="27636"/>
          <ac:spMkLst>
            <pc:docMk/>
            <pc:sldMk cId="3261976550" sldId="279"/>
            <ac:spMk id="11" creationId="{F258D9AA-1F99-F422-601A-69271399C3CC}"/>
          </ac:spMkLst>
        </pc:spChg>
      </pc:sldChg>
      <pc:sldChg chg="del">
        <pc:chgData name="박 현우" userId="cfd135f459d14191" providerId="LiveId" clId="{58FD2C9D-F006-421D-AE31-EC2DE68DCB3A}" dt="2022-03-13T12:36:51.234" v="5" actId="47"/>
        <pc:sldMkLst>
          <pc:docMk/>
          <pc:sldMk cId="3365928579" sldId="279"/>
        </pc:sldMkLst>
      </pc:sldChg>
      <pc:sldChg chg="addSp delSp modSp add mod modClrScheme chgLayout">
        <pc:chgData name="박 현우" userId="cfd135f459d14191" providerId="LiveId" clId="{58FD2C9D-F006-421D-AE31-EC2DE68DCB3A}" dt="2022-03-13T12:44:25.470" v="410" actId="26606"/>
        <pc:sldMkLst>
          <pc:docMk/>
          <pc:sldMk cId="3795223866" sldId="280"/>
        </pc:sldMkLst>
        <pc:spChg chg="mod">
          <ac:chgData name="박 현우" userId="cfd135f459d14191" providerId="LiveId" clId="{58FD2C9D-F006-421D-AE31-EC2DE68DCB3A}" dt="2022-03-13T12:44:25.470" v="410" actId="26606"/>
          <ac:spMkLst>
            <pc:docMk/>
            <pc:sldMk cId="3795223866" sldId="280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4:23.483" v="409"/>
          <ac:spMkLst>
            <pc:docMk/>
            <pc:sldMk cId="3795223866" sldId="280"/>
            <ac:spMk id="3" creationId="{44914DF0-C280-4AD9-8347-25BB20633BCC}"/>
          </ac:spMkLst>
        </pc:spChg>
        <pc:spChg chg="del mod">
          <ac:chgData name="박 현우" userId="cfd135f459d14191" providerId="LiveId" clId="{58FD2C9D-F006-421D-AE31-EC2DE68DCB3A}" dt="2022-03-13T12:44:25.470" v="410" actId="26606"/>
          <ac:spMkLst>
            <pc:docMk/>
            <pc:sldMk cId="3795223866" sldId="280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44:04.894" v="406" actId="478"/>
          <ac:picMkLst>
            <pc:docMk/>
            <pc:sldMk cId="3795223866" sldId="280"/>
            <ac:picMk id="5122" creationId="{06901843-D2C0-41AD-874C-1E8C424793D3}"/>
          </ac:picMkLst>
        </pc:picChg>
        <pc:picChg chg="add mod">
          <ac:chgData name="박 현우" userId="cfd135f459d14191" providerId="LiveId" clId="{58FD2C9D-F006-421D-AE31-EC2DE68DCB3A}" dt="2022-03-13T12:44:25.470" v="410" actId="26606"/>
          <ac:picMkLst>
            <pc:docMk/>
            <pc:sldMk cId="3795223866" sldId="280"/>
            <ac:picMk id="6146" creationId="{573FE60F-428A-478C-B6DB-5CEA357AC6EA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940018484" sldId="280"/>
        </pc:sldMkLst>
      </pc:sldChg>
      <pc:sldChg chg="addSp delSp modSp add mod modClrScheme chgLayout">
        <pc:chgData name="박 현우" userId="cfd135f459d14191" providerId="LiveId" clId="{58FD2C9D-F006-421D-AE31-EC2DE68DCB3A}" dt="2022-03-13T12:49:03.697" v="579" actId="20577"/>
        <pc:sldMkLst>
          <pc:docMk/>
          <pc:sldMk cId="489559822" sldId="281"/>
        </pc:sldMkLst>
        <pc:spChg chg="mod">
          <ac:chgData name="박 현우" userId="cfd135f459d14191" providerId="LiveId" clId="{58FD2C9D-F006-421D-AE31-EC2DE68DCB3A}" dt="2022-03-13T12:44:41.445" v="415" actId="26606"/>
          <ac:spMkLst>
            <pc:docMk/>
            <pc:sldMk cId="489559822" sldId="281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4:38.802" v="414"/>
          <ac:spMkLst>
            <pc:docMk/>
            <pc:sldMk cId="489559822" sldId="281"/>
            <ac:spMk id="4" creationId="{A2BCAEBB-BB63-478B-98F6-EC9F2D947353}"/>
          </ac:spMkLst>
        </pc:spChg>
        <pc:spChg chg="add mod">
          <ac:chgData name="박 현우" userId="cfd135f459d14191" providerId="LiveId" clId="{58FD2C9D-F006-421D-AE31-EC2DE68DCB3A}" dt="2022-03-13T12:49:03.697" v="579" actId="20577"/>
          <ac:spMkLst>
            <pc:docMk/>
            <pc:sldMk cId="489559822" sldId="281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4:31.472" v="413" actId="478"/>
          <ac:picMkLst>
            <pc:docMk/>
            <pc:sldMk cId="489559822" sldId="281"/>
            <ac:picMk id="6146" creationId="{573FE60F-428A-478C-B6DB-5CEA357AC6EA}"/>
          </ac:picMkLst>
        </pc:picChg>
        <pc:picChg chg="add mod">
          <ac:chgData name="박 현우" userId="cfd135f459d14191" providerId="LiveId" clId="{58FD2C9D-F006-421D-AE31-EC2DE68DCB3A}" dt="2022-03-13T12:44:41.445" v="415" actId="26606"/>
          <ac:picMkLst>
            <pc:docMk/>
            <pc:sldMk cId="489559822" sldId="281"/>
            <ac:picMk id="8194" creationId="{A52638A2-4BA2-49CB-A8EE-78943C2F406B}"/>
          </ac:picMkLst>
        </pc:picChg>
      </pc:sldChg>
      <pc:sldChg chg="addSp delSp modSp add mod">
        <pc:chgData name="박 현우" userId="cfd135f459d14191" providerId="LiveId" clId="{58FD2C9D-F006-421D-AE31-EC2DE68DCB3A}" dt="2022-03-13T12:49:08.993" v="599" actId="20577"/>
        <pc:sldMkLst>
          <pc:docMk/>
          <pc:sldMk cId="419655649" sldId="282"/>
        </pc:sldMkLst>
        <pc:spChg chg="add del mod">
          <ac:chgData name="박 현우" userId="cfd135f459d14191" providerId="LiveId" clId="{58FD2C9D-F006-421D-AE31-EC2DE68DCB3A}" dt="2022-03-13T12:45:22.877" v="428"/>
          <ac:spMkLst>
            <pc:docMk/>
            <pc:sldMk cId="419655649" sldId="282"/>
            <ac:spMk id="4" creationId="{371FB5AA-0A02-465E-AA61-2CB4EDA5F5C5}"/>
          </ac:spMkLst>
        </pc:spChg>
        <pc:spChg chg="mod">
          <ac:chgData name="박 현우" userId="cfd135f459d14191" providerId="LiveId" clId="{58FD2C9D-F006-421D-AE31-EC2DE68DCB3A}" dt="2022-03-13T12:49:08.993" v="599" actId="20577"/>
          <ac:spMkLst>
            <pc:docMk/>
            <pc:sldMk cId="419655649" sldId="282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5:21.959" v="427" actId="478"/>
          <ac:picMkLst>
            <pc:docMk/>
            <pc:sldMk cId="419655649" sldId="282"/>
            <ac:picMk id="8194" creationId="{A52638A2-4BA2-49CB-A8EE-78943C2F406B}"/>
          </ac:picMkLst>
        </pc:picChg>
        <pc:picChg chg="add mod">
          <ac:chgData name="박 현우" userId="cfd135f459d14191" providerId="LiveId" clId="{58FD2C9D-F006-421D-AE31-EC2DE68DCB3A}" dt="2022-03-13T12:45:22.877" v="428"/>
          <ac:picMkLst>
            <pc:docMk/>
            <pc:sldMk cId="419655649" sldId="282"/>
            <ac:picMk id="9218" creationId="{955C1C87-02D6-4022-BE13-9D3B23B0FFEE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189822683" sldId="282"/>
        </pc:sldMkLst>
      </pc:sldChg>
      <pc:sldChg chg="addSp delSp modSp add mod">
        <pc:chgData name="박 현우" userId="cfd135f459d14191" providerId="LiveId" clId="{58FD2C9D-F006-421D-AE31-EC2DE68DCB3A}" dt="2022-03-13T12:46:56.909" v="484" actId="14100"/>
        <pc:sldMkLst>
          <pc:docMk/>
          <pc:sldMk cId="1736172849" sldId="283"/>
        </pc:sldMkLst>
        <pc:spChg chg="add del mod">
          <ac:chgData name="박 현우" userId="cfd135f459d14191" providerId="LiveId" clId="{58FD2C9D-F006-421D-AE31-EC2DE68DCB3A}" dt="2022-03-13T12:46:01.830" v="448"/>
          <ac:spMkLst>
            <pc:docMk/>
            <pc:sldMk cId="1736172849" sldId="283"/>
            <ac:spMk id="3" creationId="{CB7923BC-FE47-45E3-AFB1-6E7B2618BF31}"/>
          </ac:spMkLst>
        </pc:spChg>
        <pc:spChg chg="mod">
          <ac:chgData name="박 현우" userId="cfd135f459d14191" providerId="LiveId" clId="{58FD2C9D-F006-421D-AE31-EC2DE68DCB3A}" dt="2022-03-13T12:46:56.909" v="484" actId="14100"/>
          <ac:spMkLst>
            <pc:docMk/>
            <pc:sldMk cId="1736172849" sldId="283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6:00.520" v="447" actId="478"/>
          <ac:picMkLst>
            <pc:docMk/>
            <pc:sldMk cId="1736172849" sldId="283"/>
            <ac:picMk id="9218" creationId="{955C1C87-02D6-4022-BE13-9D3B23B0FFEE}"/>
          </ac:picMkLst>
        </pc:picChg>
        <pc:picChg chg="add mod">
          <ac:chgData name="박 현우" userId="cfd135f459d14191" providerId="LiveId" clId="{58FD2C9D-F006-421D-AE31-EC2DE68DCB3A}" dt="2022-03-13T12:46:01.830" v="448"/>
          <ac:picMkLst>
            <pc:docMk/>
            <pc:sldMk cId="1736172849" sldId="283"/>
            <ac:picMk id="10242" creationId="{B9E8588B-9905-4451-B22D-66045D4E1B44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1785984933" sldId="283"/>
        </pc:sldMkLst>
      </pc:sldChg>
      <pc:sldChg chg="addSp delSp modSp add mod modAnim">
        <pc:chgData name="박 현우" userId="cfd135f459d14191" providerId="LiveId" clId="{58FD2C9D-F006-421D-AE31-EC2DE68DCB3A}" dt="2022-03-13T12:47:58.648" v="497" actId="255"/>
        <pc:sldMkLst>
          <pc:docMk/>
          <pc:sldMk cId="1148199397" sldId="284"/>
        </pc:sldMkLst>
        <pc:spChg chg="add del mod">
          <ac:chgData name="박 현우" userId="cfd135f459d14191" providerId="LiveId" clId="{58FD2C9D-F006-421D-AE31-EC2DE68DCB3A}" dt="2022-03-13T12:47:33.268" v="487"/>
          <ac:spMkLst>
            <pc:docMk/>
            <pc:sldMk cId="1148199397" sldId="284"/>
            <ac:spMk id="3" creationId="{C77E0FA5-8861-4FD1-A620-57F38FA31659}"/>
          </ac:spMkLst>
        </pc:spChg>
        <pc:spChg chg="mod">
          <ac:chgData name="박 현우" userId="cfd135f459d14191" providerId="LiveId" clId="{58FD2C9D-F006-421D-AE31-EC2DE68DCB3A}" dt="2022-03-13T12:47:58.648" v="497" actId="255"/>
          <ac:spMkLst>
            <pc:docMk/>
            <pc:sldMk cId="1148199397" sldId="284"/>
            <ac:spMk id="71" creationId="{B20B2030-2571-9F84-ADB6-CF2152B3A744}"/>
          </ac:spMkLst>
        </pc:spChg>
        <pc:picChg chg="add mod">
          <ac:chgData name="박 현우" userId="cfd135f459d14191" providerId="LiveId" clId="{58FD2C9D-F006-421D-AE31-EC2DE68DCB3A}" dt="2022-03-13T12:47:33.268" v="487"/>
          <ac:picMkLst>
            <pc:docMk/>
            <pc:sldMk cId="1148199397" sldId="284"/>
            <ac:picMk id="4" creationId="{3696957E-5E3A-4C02-B7F6-B200997585B9}"/>
          </ac:picMkLst>
        </pc:picChg>
        <pc:picChg chg="del">
          <ac:chgData name="박 현우" userId="cfd135f459d14191" providerId="LiveId" clId="{58FD2C9D-F006-421D-AE31-EC2DE68DCB3A}" dt="2022-03-13T12:47:31.138" v="486" actId="478"/>
          <ac:picMkLst>
            <pc:docMk/>
            <pc:sldMk cId="1148199397" sldId="284"/>
            <ac:picMk id="10242" creationId="{B9E8588B-9905-4451-B22D-66045D4E1B44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903502435" sldId="284"/>
        </pc:sldMkLst>
      </pc:sldChg>
      <pc:sldChg chg="addSp delSp modSp add mod delAnim">
        <pc:chgData name="박 현우" userId="cfd135f459d14191" providerId="LiveId" clId="{58FD2C9D-F006-421D-AE31-EC2DE68DCB3A}" dt="2022-03-13T12:50:17.496" v="612" actId="255"/>
        <pc:sldMkLst>
          <pc:docMk/>
          <pc:sldMk cId="192766134" sldId="285"/>
        </pc:sldMkLst>
        <pc:spChg chg="add del mod">
          <ac:chgData name="박 현우" userId="cfd135f459d14191" providerId="LiveId" clId="{58FD2C9D-F006-421D-AE31-EC2DE68DCB3A}" dt="2022-03-13T12:50:01.885" v="602"/>
          <ac:spMkLst>
            <pc:docMk/>
            <pc:sldMk cId="192766134" sldId="285"/>
            <ac:spMk id="5" creationId="{55CFA439-F424-41D9-9177-88291F6E7401}"/>
          </ac:spMkLst>
        </pc:spChg>
        <pc:spChg chg="mod">
          <ac:chgData name="박 현우" userId="cfd135f459d14191" providerId="LiveId" clId="{58FD2C9D-F006-421D-AE31-EC2DE68DCB3A}" dt="2022-03-13T12:50:17.496" v="612" actId="255"/>
          <ac:spMkLst>
            <pc:docMk/>
            <pc:sldMk cId="192766134" sldId="285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9:50.570" v="601" actId="478"/>
          <ac:picMkLst>
            <pc:docMk/>
            <pc:sldMk cId="192766134" sldId="285"/>
            <ac:picMk id="4" creationId="{3696957E-5E3A-4C02-B7F6-B200997585B9}"/>
          </ac:picMkLst>
        </pc:picChg>
        <pc:picChg chg="add mod">
          <ac:chgData name="박 현우" userId="cfd135f459d14191" providerId="LiveId" clId="{58FD2C9D-F006-421D-AE31-EC2DE68DCB3A}" dt="2022-03-13T12:50:01.885" v="602"/>
          <ac:picMkLst>
            <pc:docMk/>
            <pc:sldMk cId="192766134" sldId="285"/>
            <ac:picMk id="11266" creationId="{BE9120E5-E374-4C92-87E3-D900C3873697}"/>
          </ac:picMkLst>
        </pc:picChg>
      </pc:sldChg>
      <pc:sldChg chg="addSp delSp modSp add mod modClrScheme chgLayout">
        <pc:chgData name="박 현우" userId="cfd135f459d14191" providerId="LiveId" clId="{58FD2C9D-F006-421D-AE31-EC2DE68DCB3A}" dt="2022-03-13T12:51:26.896" v="644" actId="20577"/>
        <pc:sldMkLst>
          <pc:docMk/>
          <pc:sldMk cId="3471482664" sldId="286"/>
        </pc:sldMkLst>
        <pc:spChg chg="mod ord">
          <ac:chgData name="박 현우" userId="cfd135f459d14191" providerId="LiveId" clId="{58FD2C9D-F006-421D-AE31-EC2DE68DCB3A}" dt="2022-03-13T12:51:08.065" v="634" actId="26606"/>
          <ac:spMkLst>
            <pc:docMk/>
            <pc:sldMk cId="3471482664" sldId="286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0:58.152" v="624"/>
          <ac:spMkLst>
            <pc:docMk/>
            <pc:sldMk cId="3471482664" sldId="286"/>
            <ac:spMk id="3" creationId="{6C2CBFFF-1CC5-4E1C-B826-CD44AAC212DE}"/>
          </ac:spMkLst>
        </pc:spChg>
        <pc:spChg chg="mod ord">
          <ac:chgData name="박 현우" userId="cfd135f459d14191" providerId="LiveId" clId="{58FD2C9D-F006-421D-AE31-EC2DE68DCB3A}" dt="2022-03-13T12:51:26.896" v="644" actId="20577"/>
          <ac:spMkLst>
            <pc:docMk/>
            <pc:sldMk cId="3471482664" sldId="286"/>
            <ac:spMk id="71" creationId="{B20B2030-2571-9F84-ADB6-CF2152B3A744}"/>
          </ac:spMkLst>
        </pc:spChg>
        <pc:spChg chg="add del mod">
          <ac:chgData name="박 현우" userId="cfd135f459d14191" providerId="LiveId" clId="{58FD2C9D-F006-421D-AE31-EC2DE68DCB3A}" dt="2022-03-13T12:51:06.344" v="630" actId="26606"/>
          <ac:spMkLst>
            <pc:docMk/>
            <pc:sldMk cId="3471482664" sldId="286"/>
            <ac:spMk id="135" creationId="{594E02C8-9269-DE57-89E6-A53EBEC1CBC2}"/>
          </ac:spMkLst>
        </pc:spChg>
        <pc:spChg chg="add del mod">
          <ac:chgData name="박 현우" userId="cfd135f459d14191" providerId="LiveId" clId="{58FD2C9D-F006-421D-AE31-EC2DE68DCB3A}" dt="2022-03-13T12:51:06.344" v="630" actId="26606"/>
          <ac:spMkLst>
            <pc:docMk/>
            <pc:sldMk cId="3471482664" sldId="286"/>
            <ac:spMk id="137" creationId="{69E363B3-80D9-FDF1-E27B-A9A0793F9BE1}"/>
          </ac:spMkLst>
        </pc:spChg>
        <pc:spChg chg="add del mod">
          <ac:chgData name="박 현우" userId="cfd135f459d14191" providerId="LiveId" clId="{58FD2C9D-F006-421D-AE31-EC2DE68DCB3A}" dt="2022-03-13T12:51:07.390" v="632" actId="26606"/>
          <ac:spMkLst>
            <pc:docMk/>
            <pc:sldMk cId="3471482664" sldId="286"/>
            <ac:spMk id="13316" creationId="{891D1078-D030-730F-382E-0B8CA486BA9D}"/>
          </ac:spMkLst>
        </pc:spChg>
        <pc:spChg chg="add del mod">
          <ac:chgData name="박 현우" userId="cfd135f459d14191" providerId="LiveId" clId="{58FD2C9D-F006-421D-AE31-EC2DE68DCB3A}" dt="2022-03-13T12:51:07.390" v="632" actId="26606"/>
          <ac:spMkLst>
            <pc:docMk/>
            <pc:sldMk cId="3471482664" sldId="286"/>
            <ac:spMk id="13317" creationId="{D7A721D5-354A-F5BC-A031-94EF89827513}"/>
          </ac:spMkLst>
        </pc:spChg>
        <pc:picChg chg="del">
          <ac:chgData name="박 현우" userId="cfd135f459d14191" providerId="LiveId" clId="{58FD2C9D-F006-421D-AE31-EC2DE68DCB3A}" dt="2022-03-13T12:50:52.775" v="623" actId="478"/>
          <ac:picMkLst>
            <pc:docMk/>
            <pc:sldMk cId="3471482664" sldId="286"/>
            <ac:picMk id="11266" creationId="{BE9120E5-E374-4C92-87E3-D900C3873697}"/>
          </ac:picMkLst>
        </pc:picChg>
        <pc:picChg chg="add mod">
          <ac:chgData name="박 현우" userId="cfd135f459d14191" providerId="LiveId" clId="{58FD2C9D-F006-421D-AE31-EC2DE68DCB3A}" dt="2022-03-13T12:51:08.065" v="634" actId="26606"/>
          <ac:picMkLst>
            <pc:docMk/>
            <pc:sldMk cId="3471482664" sldId="286"/>
            <ac:picMk id="13314" creationId="{3BB86CB9-A9C3-491D-A4EB-0B2AE31FDF8D}"/>
          </ac:picMkLst>
        </pc:picChg>
      </pc:sldChg>
      <pc:sldChg chg="addSp delSp modSp add mod">
        <pc:chgData name="박 현우" userId="cfd135f459d14191" providerId="LiveId" clId="{58FD2C9D-F006-421D-AE31-EC2DE68DCB3A}" dt="2022-03-13T12:55:22.978" v="729" actId="1076"/>
        <pc:sldMkLst>
          <pc:docMk/>
          <pc:sldMk cId="2406838432" sldId="287"/>
        </pc:sldMkLst>
        <pc:spChg chg="mod">
          <ac:chgData name="박 현우" userId="cfd135f459d14191" providerId="LiveId" clId="{58FD2C9D-F006-421D-AE31-EC2DE68DCB3A}" dt="2022-03-13T12:53:57.164" v="690"/>
          <ac:spMkLst>
            <pc:docMk/>
            <pc:sldMk cId="2406838432" sldId="287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5:11.174" v="727" actId="478"/>
          <ac:spMkLst>
            <pc:docMk/>
            <pc:sldMk cId="2406838432" sldId="287"/>
            <ac:spMk id="3" creationId="{D7FCE0D8-2EFE-4C66-B3C6-904D016CF11F}"/>
          </ac:spMkLst>
        </pc:spChg>
        <pc:spChg chg="mod">
          <ac:chgData name="박 현우" userId="cfd135f459d14191" providerId="LiveId" clId="{58FD2C9D-F006-421D-AE31-EC2DE68DCB3A}" dt="2022-03-13T12:55:22.978" v="729" actId="1076"/>
          <ac:spMkLst>
            <pc:docMk/>
            <pc:sldMk cId="2406838432" sldId="287"/>
            <ac:spMk id="71" creationId="{B20B2030-2571-9F84-ADB6-CF2152B3A744}"/>
          </ac:spMkLst>
        </pc:spChg>
        <pc:picChg chg="del mod">
          <ac:chgData name="박 현우" userId="cfd135f459d14191" providerId="LiveId" clId="{58FD2C9D-F006-421D-AE31-EC2DE68DCB3A}" dt="2022-03-13T12:54:50.482" v="721" actId="478"/>
          <ac:picMkLst>
            <pc:docMk/>
            <pc:sldMk cId="2406838432" sldId="287"/>
            <ac:picMk id="13314" creationId="{3BB86CB9-A9C3-491D-A4EB-0B2AE31FDF8D}"/>
          </ac:picMkLst>
        </pc:picChg>
        <pc:picChg chg="add mod">
          <ac:chgData name="박 현우" userId="cfd135f459d14191" providerId="LiveId" clId="{58FD2C9D-F006-421D-AE31-EC2DE68DCB3A}" dt="2022-03-13T12:54:52.905" v="722" actId="1076"/>
          <ac:picMkLst>
            <pc:docMk/>
            <pc:sldMk cId="2406838432" sldId="287"/>
            <ac:picMk id="14338" creationId="{8E32FB45-C5A5-4A92-967E-89FC2781B27B}"/>
          </ac:picMkLst>
        </pc:picChg>
        <pc:picChg chg="add del mod">
          <ac:chgData name="박 현우" userId="cfd135f459d14191" providerId="LiveId" clId="{58FD2C9D-F006-421D-AE31-EC2DE68DCB3A}" dt="2022-03-13T12:55:09.975" v="726" actId="478"/>
          <ac:picMkLst>
            <pc:docMk/>
            <pc:sldMk cId="2406838432" sldId="287"/>
            <ac:picMk id="14340" creationId="{0F57C149-8975-4E3B-A908-05B39156A955}"/>
          </ac:picMkLst>
        </pc:picChg>
      </pc:sldChg>
      <pc:sldChg chg="addSp delSp modSp add mod">
        <pc:chgData name="박 현우" userId="cfd135f459d14191" providerId="LiveId" clId="{58FD2C9D-F006-421D-AE31-EC2DE68DCB3A}" dt="2022-03-13T12:56:14.204" v="779" actId="1076"/>
        <pc:sldMkLst>
          <pc:docMk/>
          <pc:sldMk cId="365453097" sldId="288"/>
        </pc:sldMkLst>
        <pc:spChg chg="mod">
          <ac:chgData name="박 현우" userId="cfd135f459d14191" providerId="LiveId" clId="{58FD2C9D-F006-421D-AE31-EC2DE68DCB3A}" dt="2022-03-13T12:55:31.764" v="741"/>
          <ac:spMkLst>
            <pc:docMk/>
            <pc:sldMk cId="365453097" sldId="288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5:42.792" v="743"/>
          <ac:spMkLst>
            <pc:docMk/>
            <pc:sldMk cId="365453097" sldId="288"/>
            <ac:spMk id="3" creationId="{CE3EE9DC-686E-416C-AD7F-C7B643AD60A5}"/>
          </ac:spMkLst>
        </pc:spChg>
        <pc:spChg chg="mod">
          <ac:chgData name="박 현우" userId="cfd135f459d14191" providerId="LiveId" clId="{58FD2C9D-F006-421D-AE31-EC2DE68DCB3A}" dt="2022-03-13T12:56:08.885" v="778" actId="27636"/>
          <ac:spMkLst>
            <pc:docMk/>
            <pc:sldMk cId="365453097" sldId="288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5:41.256" v="742" actId="478"/>
          <ac:picMkLst>
            <pc:docMk/>
            <pc:sldMk cId="365453097" sldId="288"/>
            <ac:picMk id="13314" creationId="{3BB86CB9-A9C3-491D-A4EB-0B2AE31FDF8D}"/>
          </ac:picMkLst>
        </pc:picChg>
        <pc:picChg chg="add mod">
          <ac:chgData name="박 현우" userId="cfd135f459d14191" providerId="LiveId" clId="{58FD2C9D-F006-421D-AE31-EC2DE68DCB3A}" dt="2022-03-13T12:56:14.204" v="779" actId="1076"/>
          <ac:picMkLst>
            <pc:docMk/>
            <pc:sldMk cId="365453097" sldId="288"/>
            <ac:picMk id="15362" creationId="{1C987E61-9099-4F5C-8269-0758CD08160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819599975" sldId="289"/>
        </pc:sldMkLst>
      </pc:sldChg>
      <pc:sldChg chg="addSp delSp modSp add mod">
        <pc:chgData name="박 현우" userId="cfd135f459d14191" providerId="LiveId" clId="{58FD2C9D-F006-421D-AE31-EC2DE68DCB3A}" dt="2022-03-13T12:58:04.869" v="806" actId="113"/>
        <pc:sldMkLst>
          <pc:docMk/>
          <pc:sldMk cId="2653829529" sldId="289"/>
        </pc:sldMkLst>
        <pc:spChg chg="add del mod">
          <ac:chgData name="박 현우" userId="cfd135f459d14191" providerId="LiveId" clId="{58FD2C9D-F006-421D-AE31-EC2DE68DCB3A}" dt="2022-03-13T12:57:16.116" v="794" actId="22"/>
          <ac:spMkLst>
            <pc:docMk/>
            <pc:sldMk cId="2653829529" sldId="289"/>
            <ac:spMk id="3" creationId="{E4A9AA5E-A02F-4CDB-B430-D8D6B14404B4}"/>
          </ac:spMkLst>
        </pc:spChg>
        <pc:spChg chg="mod ord">
          <ac:chgData name="박 현우" userId="cfd135f459d14191" providerId="LiveId" clId="{58FD2C9D-F006-421D-AE31-EC2DE68DCB3A}" dt="2022-03-13T12:58:04.869" v="806" actId="113"/>
          <ac:spMkLst>
            <pc:docMk/>
            <pc:sldMk cId="2653829529" sldId="289"/>
            <ac:spMk id="71" creationId="{B20B2030-2571-9F84-ADB6-CF2152B3A744}"/>
          </ac:spMkLst>
        </pc:spChg>
        <pc:picChg chg="add mod ord">
          <ac:chgData name="박 현우" userId="cfd135f459d14191" providerId="LiveId" clId="{58FD2C9D-F006-421D-AE31-EC2DE68DCB3A}" dt="2022-03-13T12:57:20.640" v="795" actId="26606"/>
          <ac:picMkLst>
            <pc:docMk/>
            <pc:sldMk cId="2653829529" sldId="289"/>
            <ac:picMk id="5" creationId="{5113FCC3-790E-4AB2-A4E5-927B1CF05FC1}"/>
          </ac:picMkLst>
        </pc:picChg>
        <pc:picChg chg="del">
          <ac:chgData name="박 현우" userId="cfd135f459d14191" providerId="LiveId" clId="{58FD2C9D-F006-421D-AE31-EC2DE68DCB3A}" dt="2022-03-13T12:57:15.075" v="793" actId="478"/>
          <ac:picMkLst>
            <pc:docMk/>
            <pc:sldMk cId="2653829529" sldId="289"/>
            <ac:picMk id="15362" creationId="{1C987E61-9099-4F5C-8269-0758CD081602}"/>
          </ac:picMkLst>
        </pc:picChg>
      </pc:sldChg>
      <pc:sldChg chg="addSp delSp modSp add mod">
        <pc:chgData name="박 현우" userId="cfd135f459d14191" providerId="LiveId" clId="{58FD2C9D-F006-421D-AE31-EC2DE68DCB3A}" dt="2022-03-13T12:57:57.380" v="804" actId="2710"/>
        <pc:sldMkLst>
          <pc:docMk/>
          <pc:sldMk cId="3732810692" sldId="290"/>
        </pc:sldMkLst>
        <pc:spChg chg="add del mod">
          <ac:chgData name="박 현우" userId="cfd135f459d14191" providerId="LiveId" clId="{58FD2C9D-F006-421D-AE31-EC2DE68DCB3A}" dt="2022-03-13T12:57:30.656" v="798" actId="22"/>
          <ac:spMkLst>
            <pc:docMk/>
            <pc:sldMk cId="3732810692" sldId="290"/>
            <ac:spMk id="4" creationId="{B61D974A-9250-4523-B79D-5EBF4223D8F6}"/>
          </ac:spMkLst>
        </pc:spChg>
        <pc:spChg chg="mod ord">
          <ac:chgData name="박 현우" userId="cfd135f459d14191" providerId="LiveId" clId="{58FD2C9D-F006-421D-AE31-EC2DE68DCB3A}" dt="2022-03-13T12:57:57.380" v="804" actId="2710"/>
          <ac:spMkLst>
            <pc:docMk/>
            <pc:sldMk cId="3732810692" sldId="290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7:29.671" v="797" actId="478"/>
          <ac:picMkLst>
            <pc:docMk/>
            <pc:sldMk cId="3732810692" sldId="290"/>
            <ac:picMk id="5" creationId="{5113FCC3-790E-4AB2-A4E5-927B1CF05FC1}"/>
          </ac:picMkLst>
        </pc:picChg>
        <pc:picChg chg="add mod ord">
          <ac:chgData name="박 현우" userId="cfd135f459d14191" providerId="LiveId" clId="{58FD2C9D-F006-421D-AE31-EC2DE68DCB3A}" dt="2022-03-13T12:57:32.688" v="799" actId="26606"/>
          <ac:picMkLst>
            <pc:docMk/>
            <pc:sldMk cId="3732810692" sldId="290"/>
            <ac:picMk id="7" creationId="{27D66EF7-0E04-45A2-985E-915644C0C7FD}"/>
          </ac:picMkLst>
        </pc:picChg>
      </pc:sldChg>
      <pc:sldChg chg="addSp delSp modSp add mod">
        <pc:chgData name="박 현우" userId="cfd135f459d14191" providerId="LiveId" clId="{58FD2C9D-F006-421D-AE31-EC2DE68DCB3A}" dt="2022-03-13T12:58:31.307" v="821" actId="2710"/>
        <pc:sldMkLst>
          <pc:docMk/>
          <pc:sldMk cId="2538239442" sldId="291"/>
        </pc:sldMkLst>
        <pc:spChg chg="add del mod">
          <ac:chgData name="박 현우" userId="cfd135f459d14191" providerId="LiveId" clId="{58FD2C9D-F006-421D-AE31-EC2DE68DCB3A}" dt="2022-03-13T12:58:12.933" v="809" actId="22"/>
          <ac:spMkLst>
            <pc:docMk/>
            <pc:sldMk cId="2538239442" sldId="291"/>
            <ac:spMk id="4" creationId="{0EF227AF-6B14-4279-82C1-5F402965239C}"/>
          </ac:spMkLst>
        </pc:spChg>
        <pc:spChg chg="mod ord">
          <ac:chgData name="박 현우" userId="cfd135f459d14191" providerId="LiveId" clId="{58FD2C9D-F006-421D-AE31-EC2DE68DCB3A}" dt="2022-03-13T12:58:31.307" v="821" actId="2710"/>
          <ac:spMkLst>
            <pc:docMk/>
            <pc:sldMk cId="2538239442" sldId="291"/>
            <ac:spMk id="71" creationId="{B20B2030-2571-9F84-ADB6-CF2152B3A744}"/>
          </ac:spMkLst>
        </pc:spChg>
        <pc:picChg chg="add mod ord">
          <ac:chgData name="박 현우" userId="cfd135f459d14191" providerId="LiveId" clId="{58FD2C9D-F006-421D-AE31-EC2DE68DCB3A}" dt="2022-03-13T12:58:20.005" v="810" actId="26606"/>
          <ac:picMkLst>
            <pc:docMk/>
            <pc:sldMk cId="2538239442" sldId="291"/>
            <ac:picMk id="6" creationId="{A300B4B8-91D0-4355-95B0-5EAC706A5A8D}"/>
          </ac:picMkLst>
        </pc:picChg>
        <pc:picChg chg="del">
          <ac:chgData name="박 현우" userId="cfd135f459d14191" providerId="LiveId" clId="{58FD2C9D-F006-421D-AE31-EC2DE68DCB3A}" dt="2022-03-13T12:58:08.907" v="808" actId="478"/>
          <ac:picMkLst>
            <pc:docMk/>
            <pc:sldMk cId="2538239442" sldId="291"/>
            <ac:picMk id="7" creationId="{27D66EF7-0E04-45A2-985E-915644C0C7FD}"/>
          </ac:picMkLst>
        </pc:picChg>
      </pc:sldChg>
      <pc:sldChg chg="addSp delSp modSp add mod">
        <pc:chgData name="박 현우" userId="cfd135f459d14191" providerId="LiveId" clId="{58FD2C9D-F006-421D-AE31-EC2DE68DCB3A}" dt="2022-03-13T12:59:10.784" v="835" actId="14100"/>
        <pc:sldMkLst>
          <pc:docMk/>
          <pc:sldMk cId="3367488136" sldId="292"/>
        </pc:sldMkLst>
        <pc:spChg chg="add del mod">
          <ac:chgData name="박 현우" userId="cfd135f459d14191" providerId="LiveId" clId="{58FD2C9D-F006-421D-AE31-EC2DE68DCB3A}" dt="2022-03-13T12:58:53.261" v="824" actId="22"/>
          <ac:spMkLst>
            <pc:docMk/>
            <pc:sldMk cId="3367488136" sldId="292"/>
            <ac:spMk id="4" creationId="{26537478-49FB-4760-ACAA-9AA49A464E10}"/>
          </ac:spMkLst>
        </pc:spChg>
        <pc:spChg chg="mod ord">
          <ac:chgData name="박 현우" userId="cfd135f459d14191" providerId="LiveId" clId="{58FD2C9D-F006-421D-AE31-EC2DE68DCB3A}" dt="2022-03-13T12:59:10.784" v="835" actId="14100"/>
          <ac:spMkLst>
            <pc:docMk/>
            <pc:sldMk cId="3367488136" sldId="292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8:35.470" v="823" actId="478"/>
          <ac:picMkLst>
            <pc:docMk/>
            <pc:sldMk cId="3367488136" sldId="292"/>
            <ac:picMk id="6" creationId="{A300B4B8-91D0-4355-95B0-5EAC706A5A8D}"/>
          </ac:picMkLst>
        </pc:picChg>
        <pc:picChg chg="add mod ord">
          <ac:chgData name="박 현우" userId="cfd135f459d14191" providerId="LiveId" clId="{58FD2C9D-F006-421D-AE31-EC2DE68DCB3A}" dt="2022-03-13T12:59:00.269" v="825" actId="26606"/>
          <ac:picMkLst>
            <pc:docMk/>
            <pc:sldMk cId="3367488136" sldId="292"/>
            <ac:picMk id="7" creationId="{B5B55407-00BD-423E-9603-3C14B0DC1367}"/>
          </ac:picMkLst>
        </pc:picChg>
      </pc:sldChg>
      <pc:sldChg chg="addSp delSp modSp add mod">
        <pc:chgData name="박 현우" userId="cfd135f459d14191" providerId="LiveId" clId="{58FD2C9D-F006-421D-AE31-EC2DE68DCB3A}" dt="2022-03-13T13:00:23.491" v="861" actId="27636"/>
        <pc:sldMkLst>
          <pc:docMk/>
          <pc:sldMk cId="99502204" sldId="293"/>
        </pc:sldMkLst>
        <pc:spChg chg="add del mod">
          <ac:chgData name="박 현우" userId="cfd135f459d14191" providerId="LiveId" clId="{58FD2C9D-F006-421D-AE31-EC2DE68DCB3A}" dt="2022-03-13T12:59:21.486" v="838" actId="22"/>
          <ac:spMkLst>
            <pc:docMk/>
            <pc:sldMk cId="99502204" sldId="293"/>
            <ac:spMk id="4" creationId="{C92A2EF2-C005-47DD-9F04-4C68DBDAF21F}"/>
          </ac:spMkLst>
        </pc:spChg>
        <pc:spChg chg="add del mod">
          <ac:chgData name="박 현우" userId="cfd135f459d14191" providerId="LiveId" clId="{58FD2C9D-F006-421D-AE31-EC2DE68DCB3A}" dt="2022-03-13T12:59:32.398" v="840" actId="22"/>
          <ac:spMkLst>
            <pc:docMk/>
            <pc:sldMk cId="99502204" sldId="293"/>
            <ac:spMk id="9" creationId="{4C05DF73-AD14-4D5A-91A5-D7E016760185}"/>
          </ac:spMkLst>
        </pc:spChg>
        <pc:spChg chg="add del mod">
          <ac:chgData name="박 현우" userId="cfd135f459d14191" providerId="LiveId" clId="{58FD2C9D-F006-421D-AE31-EC2DE68DCB3A}" dt="2022-03-13T13:00:01.314" v="850" actId="22"/>
          <ac:spMkLst>
            <pc:docMk/>
            <pc:sldMk cId="99502204" sldId="293"/>
            <ac:spMk id="13" creationId="{A6D7F91F-EB76-4F94-B039-BD05E7B789BD}"/>
          </ac:spMkLst>
        </pc:spChg>
        <pc:spChg chg="mod ord">
          <ac:chgData name="박 현우" userId="cfd135f459d14191" providerId="LiveId" clId="{58FD2C9D-F006-421D-AE31-EC2DE68DCB3A}" dt="2022-03-13T13:00:23.491" v="861" actId="27636"/>
          <ac:spMkLst>
            <pc:docMk/>
            <pc:sldMk cId="99502204" sldId="293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9:14.114" v="837" actId="478"/>
          <ac:picMkLst>
            <pc:docMk/>
            <pc:sldMk cId="99502204" sldId="293"/>
            <ac:picMk id="6" creationId="{A300B4B8-91D0-4355-95B0-5EAC706A5A8D}"/>
          </ac:picMkLst>
        </pc:picChg>
        <pc:picChg chg="add del mod ord">
          <ac:chgData name="박 현우" userId="cfd135f459d14191" providerId="LiveId" clId="{58FD2C9D-F006-421D-AE31-EC2DE68DCB3A}" dt="2022-03-13T12:59:30.996" v="839" actId="478"/>
          <ac:picMkLst>
            <pc:docMk/>
            <pc:sldMk cId="99502204" sldId="293"/>
            <ac:picMk id="7" creationId="{CA1D5727-B5DD-403B-B275-BE1BB89596F5}"/>
          </ac:picMkLst>
        </pc:picChg>
        <pc:picChg chg="add del mod ord">
          <ac:chgData name="박 현우" userId="cfd135f459d14191" providerId="LiveId" clId="{58FD2C9D-F006-421D-AE31-EC2DE68DCB3A}" dt="2022-03-13T12:59:56.678" v="849" actId="478"/>
          <ac:picMkLst>
            <pc:docMk/>
            <pc:sldMk cId="99502204" sldId="293"/>
            <ac:picMk id="11" creationId="{80B418C0-C70D-4A6F-A903-616DF942C158}"/>
          </ac:picMkLst>
        </pc:picChg>
        <pc:picChg chg="add mod ord">
          <ac:chgData name="박 현우" userId="cfd135f459d14191" providerId="LiveId" clId="{58FD2C9D-F006-421D-AE31-EC2DE68DCB3A}" dt="2022-03-13T13:00:02.708" v="851" actId="26606"/>
          <ac:picMkLst>
            <pc:docMk/>
            <pc:sldMk cId="99502204" sldId="293"/>
            <ac:picMk id="15" creationId="{187C481D-5AD9-4B48-A2B2-DE4838F9FE02}"/>
          </ac:picMkLst>
        </pc:picChg>
      </pc:sldChg>
      <pc:sldChg chg="addSp delSp modSp add del mod">
        <pc:chgData name="박 현우" userId="cfd135f459d14191" providerId="LiveId" clId="{58FD2C9D-F006-421D-AE31-EC2DE68DCB3A}" dt="2022-03-13T12:59:51.994" v="848"/>
        <pc:sldMkLst>
          <pc:docMk/>
          <pc:sldMk cId="1711704671" sldId="294"/>
        </pc:sldMkLst>
        <pc:spChg chg="add del mod">
          <ac:chgData name="박 현우" userId="cfd135f459d14191" providerId="LiveId" clId="{58FD2C9D-F006-421D-AE31-EC2DE68DCB3A}" dt="2022-03-13T12:59:51.501" v="847" actId="478"/>
          <ac:spMkLst>
            <pc:docMk/>
            <pc:sldMk cId="1711704671" sldId="294"/>
            <ac:spMk id="4" creationId="{002D708C-97ED-4D6F-BEE0-7EFEE7DA52A1}"/>
          </ac:spMkLst>
        </pc:spChg>
        <pc:picChg chg="add del">
          <ac:chgData name="박 현우" userId="cfd135f459d14191" providerId="LiveId" clId="{58FD2C9D-F006-421D-AE31-EC2DE68DCB3A}" dt="2022-03-13T12:59:51.501" v="847" actId="478"/>
          <ac:picMkLst>
            <pc:docMk/>
            <pc:sldMk cId="1711704671" sldId="294"/>
            <ac:picMk id="7" creationId="{B5B55407-00BD-423E-9603-3C14B0DC1367}"/>
          </ac:picMkLst>
        </pc:picChg>
        <pc:picChg chg="add del mod">
          <ac:chgData name="박 현우" userId="cfd135f459d14191" providerId="LiveId" clId="{58FD2C9D-F006-421D-AE31-EC2DE68DCB3A}" dt="2022-03-13T12:59:50.980" v="846"/>
          <ac:picMkLst>
            <pc:docMk/>
            <pc:sldMk cId="1711704671" sldId="294"/>
            <ac:picMk id="8" creationId="{1D912595-CBA4-4130-935F-5F481B1837B8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103284896" sldId="294"/>
        </pc:sldMkLst>
      </pc:sldChg>
      <pc:sldChg chg="addSp delSp modSp add mod">
        <pc:chgData name="박 현우" userId="cfd135f459d14191" providerId="LiveId" clId="{58FD2C9D-F006-421D-AE31-EC2DE68DCB3A}" dt="2022-03-13T13:01:08.449" v="872" actId="2710"/>
        <pc:sldMkLst>
          <pc:docMk/>
          <pc:sldMk cId="3282168835" sldId="294"/>
        </pc:sldMkLst>
        <pc:spChg chg="add del mod">
          <ac:chgData name="박 현우" userId="cfd135f459d14191" providerId="LiveId" clId="{58FD2C9D-F006-421D-AE31-EC2DE68DCB3A}" dt="2022-03-13T13:00:38.825" v="864" actId="22"/>
          <ac:spMkLst>
            <pc:docMk/>
            <pc:sldMk cId="3282168835" sldId="294"/>
            <ac:spMk id="4" creationId="{1CA98005-C1BB-4A03-B2E4-D7C5C3907CDD}"/>
          </ac:spMkLst>
        </pc:spChg>
        <pc:spChg chg="add del mod">
          <ac:chgData name="박 현우" userId="cfd135f459d14191" providerId="LiveId" clId="{58FD2C9D-F006-421D-AE31-EC2DE68DCB3A}" dt="2022-03-13T13:00:51.014" v="866" actId="22"/>
          <ac:spMkLst>
            <pc:docMk/>
            <pc:sldMk cId="3282168835" sldId="294"/>
            <ac:spMk id="8" creationId="{AFA0482D-2595-4F7E-B35C-4CF14945540D}"/>
          </ac:spMkLst>
        </pc:spChg>
        <pc:spChg chg="mod ord">
          <ac:chgData name="박 현우" userId="cfd135f459d14191" providerId="LiveId" clId="{58FD2C9D-F006-421D-AE31-EC2DE68DCB3A}" dt="2022-03-13T13:01:08.449" v="872" actId="2710"/>
          <ac:spMkLst>
            <pc:docMk/>
            <pc:sldMk cId="3282168835" sldId="294"/>
            <ac:spMk id="71" creationId="{B20B2030-2571-9F84-ADB6-CF2152B3A744}"/>
          </ac:spMkLst>
        </pc:spChg>
        <pc:picChg chg="add del mod ord">
          <ac:chgData name="박 현우" userId="cfd135f459d14191" providerId="LiveId" clId="{58FD2C9D-F006-421D-AE31-EC2DE68DCB3A}" dt="2022-03-13T13:00:45.435" v="865" actId="478"/>
          <ac:picMkLst>
            <pc:docMk/>
            <pc:sldMk cId="3282168835" sldId="294"/>
            <ac:picMk id="6" creationId="{9E77010E-48AF-462D-9148-97AAC5360863}"/>
          </ac:picMkLst>
        </pc:picChg>
        <pc:picChg chg="add mod ord">
          <ac:chgData name="박 현우" userId="cfd135f459d14191" providerId="LiveId" clId="{58FD2C9D-F006-421D-AE31-EC2DE68DCB3A}" dt="2022-03-13T13:00:52.297" v="867" actId="26606"/>
          <ac:picMkLst>
            <pc:docMk/>
            <pc:sldMk cId="3282168835" sldId="294"/>
            <ac:picMk id="10" creationId="{DADDB8E2-E8AE-4B34-B2D1-A5F2DBEB22C3}"/>
          </ac:picMkLst>
        </pc:picChg>
        <pc:picChg chg="del">
          <ac:chgData name="박 현우" userId="cfd135f459d14191" providerId="LiveId" clId="{58FD2C9D-F006-421D-AE31-EC2DE68DCB3A}" dt="2022-03-13T13:00:29.594" v="863" actId="478"/>
          <ac:picMkLst>
            <pc:docMk/>
            <pc:sldMk cId="3282168835" sldId="294"/>
            <ac:picMk id="15" creationId="{187C481D-5AD9-4B48-A2B2-DE4838F9FE0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229656053" sldId="295"/>
        </pc:sldMkLst>
      </pc:sldChg>
      <pc:sldChg chg="addSp delSp modSp add mod">
        <pc:chgData name="박 현우" userId="cfd135f459d14191" providerId="LiveId" clId="{58FD2C9D-F006-421D-AE31-EC2DE68DCB3A}" dt="2022-03-13T13:20:11.172" v="914" actId="27636"/>
        <pc:sldMkLst>
          <pc:docMk/>
          <pc:sldMk cId="3152312466" sldId="295"/>
        </pc:sldMkLst>
        <pc:spChg chg="mod">
          <ac:chgData name="박 현우" userId="cfd135f459d14191" providerId="LiveId" clId="{58FD2C9D-F006-421D-AE31-EC2DE68DCB3A}" dt="2022-03-13T13:19:50.551" v="906"/>
          <ac:spMkLst>
            <pc:docMk/>
            <pc:sldMk cId="3152312466" sldId="295"/>
            <ac:spMk id="2" creationId="{DB6E3A46-B480-4DD1-A28B-270FD694235E}"/>
          </ac:spMkLst>
        </pc:spChg>
        <pc:spChg chg="add mod">
          <ac:chgData name="박 현우" userId="cfd135f459d14191" providerId="LiveId" clId="{58FD2C9D-F006-421D-AE31-EC2DE68DCB3A}" dt="2022-03-13T13:20:11.172" v="914" actId="27636"/>
          <ac:spMkLst>
            <pc:docMk/>
            <pc:sldMk cId="3152312466" sldId="295"/>
            <ac:spMk id="4" creationId="{C89EC34E-6C50-4C36-8B2E-C72E7FFC7FEF}"/>
          </ac:spMkLst>
        </pc:spChg>
        <pc:spChg chg="del mod">
          <ac:chgData name="박 현우" userId="cfd135f459d14191" providerId="LiveId" clId="{58FD2C9D-F006-421D-AE31-EC2DE68DCB3A}" dt="2022-03-13T13:20:03.540" v="910" actId="478"/>
          <ac:spMkLst>
            <pc:docMk/>
            <pc:sldMk cId="3152312466" sldId="295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3:19:29.409" v="874" actId="478"/>
          <ac:picMkLst>
            <pc:docMk/>
            <pc:sldMk cId="3152312466" sldId="295"/>
            <ac:picMk id="10" creationId="{DADDB8E2-E8AE-4B34-B2D1-A5F2DBEB22C3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1165184693" sldId="296"/>
        </pc:sldMkLst>
      </pc:sldChg>
      <pc:sldChg chg="addSp modSp add mod">
        <pc:chgData name="박 현우" userId="cfd135f459d14191" providerId="LiveId" clId="{58FD2C9D-F006-421D-AE31-EC2DE68DCB3A}" dt="2022-03-13T13:24:41.321" v="930" actId="26606"/>
        <pc:sldMkLst>
          <pc:docMk/>
          <pc:sldMk cId="3551552883" sldId="296"/>
        </pc:sldMkLst>
        <pc:spChg chg="mod">
          <ac:chgData name="박 현우" userId="cfd135f459d14191" providerId="LiveId" clId="{58FD2C9D-F006-421D-AE31-EC2DE68DCB3A}" dt="2022-03-13T13:24:41.321" v="930" actId="26606"/>
          <ac:spMkLst>
            <pc:docMk/>
            <pc:sldMk cId="3551552883" sldId="296"/>
            <ac:spMk id="4" creationId="{C89EC34E-6C50-4C36-8B2E-C72E7FFC7FEF}"/>
          </ac:spMkLst>
        </pc:spChg>
        <pc:picChg chg="add mod">
          <ac:chgData name="박 현우" userId="cfd135f459d14191" providerId="LiveId" clId="{58FD2C9D-F006-421D-AE31-EC2DE68DCB3A}" dt="2022-03-13T13:24:41.321" v="930" actId="26606"/>
          <ac:picMkLst>
            <pc:docMk/>
            <pc:sldMk cId="3551552883" sldId="296"/>
            <ac:picMk id="16386" creationId="{91DD240E-5093-4BF6-96E6-D9D7646A7727}"/>
          </ac:picMkLst>
        </pc:picChg>
      </pc:sldChg>
      <pc:sldChg chg="addSp delSp modSp add mod">
        <pc:chgData name="박 현우" userId="cfd135f459d14191" providerId="LiveId" clId="{58FD2C9D-F006-421D-AE31-EC2DE68DCB3A}" dt="2022-03-13T13:26:09.752" v="948"/>
        <pc:sldMkLst>
          <pc:docMk/>
          <pc:sldMk cId="1334367941" sldId="297"/>
        </pc:sldMkLst>
        <pc:spChg chg="del mod">
          <ac:chgData name="박 현우" userId="cfd135f459d14191" providerId="LiveId" clId="{58FD2C9D-F006-421D-AE31-EC2DE68DCB3A}" dt="2022-03-13T13:25:47.518" v="943"/>
          <ac:spMkLst>
            <pc:docMk/>
            <pc:sldMk cId="1334367941" sldId="297"/>
            <ac:spMk id="4" creationId="{C89EC34E-6C50-4C36-8B2E-C72E7FFC7FEF}"/>
          </ac:spMkLst>
        </pc:spChg>
        <pc:spChg chg="add del">
          <ac:chgData name="박 현우" userId="cfd135f459d14191" providerId="LiveId" clId="{58FD2C9D-F006-421D-AE31-EC2DE68DCB3A}" dt="2022-03-13T13:26:04.982" v="946"/>
          <ac:spMkLst>
            <pc:docMk/>
            <pc:sldMk cId="1334367941" sldId="297"/>
            <ac:spMk id="12" creationId="{F4188884-1B5F-1BFB-7860-D979FCC0AE6E}"/>
          </ac:spMkLst>
        </pc:spChg>
        <pc:picChg chg="add mod">
          <ac:chgData name="박 현우" userId="cfd135f459d14191" providerId="LiveId" clId="{58FD2C9D-F006-421D-AE31-EC2DE68DCB3A}" dt="2022-03-13T13:25:57.012" v="945" actId="26606"/>
          <ac:picMkLst>
            <pc:docMk/>
            <pc:sldMk cId="1334367941" sldId="297"/>
            <ac:picMk id="7" creationId="{16C57F19-47D7-4168-A646-ACD11D65B9DD}"/>
          </ac:picMkLst>
        </pc:picChg>
        <pc:picChg chg="del">
          <ac:chgData name="박 현우" userId="cfd135f459d14191" providerId="LiveId" clId="{58FD2C9D-F006-421D-AE31-EC2DE68DCB3A}" dt="2022-03-13T13:25:04.624" v="932" actId="478"/>
          <ac:picMkLst>
            <pc:docMk/>
            <pc:sldMk cId="1334367941" sldId="297"/>
            <ac:picMk id="16386" creationId="{91DD240E-5093-4BF6-96E6-D9D7646A7727}"/>
          </ac:picMkLst>
        </pc:picChg>
        <pc:picChg chg="add del mod">
          <ac:chgData name="박 현우" userId="cfd135f459d14191" providerId="LiveId" clId="{58FD2C9D-F006-421D-AE31-EC2DE68DCB3A}" dt="2022-03-13T13:25:53.974" v="944" actId="478"/>
          <ac:picMkLst>
            <pc:docMk/>
            <pc:sldMk cId="1334367941" sldId="297"/>
            <ac:picMk id="25602" creationId="{EEC0D474-129D-4369-A0D2-1FFA45D1F8B0}"/>
          </ac:picMkLst>
        </pc:picChg>
        <pc:picChg chg="add del mod">
          <ac:chgData name="박 현우" userId="cfd135f459d14191" providerId="LiveId" clId="{58FD2C9D-F006-421D-AE31-EC2DE68DCB3A}" dt="2022-03-13T13:25:46.154" v="942" actId="21"/>
          <ac:picMkLst>
            <pc:docMk/>
            <pc:sldMk cId="1334367941" sldId="297"/>
            <ac:picMk id="25604" creationId="{4C47FA95-3A1C-4AD8-9C21-4D7FD0BE7C25}"/>
          </ac:picMkLst>
        </pc:picChg>
        <pc:picChg chg="add mod">
          <ac:chgData name="박 현우" userId="cfd135f459d14191" providerId="LiveId" clId="{58FD2C9D-F006-421D-AE31-EC2DE68DCB3A}" dt="2022-03-13T13:26:04.982" v="946"/>
          <ac:picMkLst>
            <pc:docMk/>
            <pc:sldMk cId="1334367941" sldId="297"/>
            <ac:picMk id="25606" creationId="{02748560-1B2E-48E0-A4D2-950824D3A5EF}"/>
          </ac:picMkLst>
        </pc:picChg>
        <pc:picChg chg="add del">
          <ac:chgData name="박 현우" userId="cfd135f459d14191" providerId="LiveId" clId="{58FD2C9D-F006-421D-AE31-EC2DE68DCB3A}" dt="2022-03-13T13:26:09.752" v="948"/>
          <ac:picMkLst>
            <pc:docMk/>
            <pc:sldMk cId="1334367941" sldId="297"/>
            <ac:picMk id="25608" creationId="{808BEE5C-B524-442B-B263-782DF0824CF9}"/>
          </ac:picMkLst>
        </pc:picChg>
      </pc:sldChg>
      <pc:sldChg chg="add del">
        <pc:chgData name="박 현우" userId="cfd135f459d14191" providerId="LiveId" clId="{58FD2C9D-F006-421D-AE31-EC2DE68DCB3A}" dt="2022-03-13T13:25:20.880" v="936" actId="47"/>
        <pc:sldMkLst>
          <pc:docMk/>
          <pc:sldMk cId="1563272458" sldId="298"/>
        </pc:sldMkLst>
      </pc:sldChg>
      <pc:sldChg chg="addSp delSp modSp add mod">
        <pc:chgData name="박 현우" userId="cfd135f459d14191" providerId="LiveId" clId="{58FD2C9D-F006-421D-AE31-EC2DE68DCB3A}" dt="2022-03-13T13:27:41.942" v="1000" actId="14100"/>
        <pc:sldMkLst>
          <pc:docMk/>
          <pc:sldMk cId="2199473079" sldId="298"/>
        </pc:sldMkLst>
        <pc:spChg chg="add mod">
          <ac:chgData name="박 현우" userId="cfd135f459d14191" providerId="LiveId" clId="{58FD2C9D-F006-421D-AE31-EC2DE68DCB3A}" dt="2022-03-13T13:27:41.942" v="1000" actId="14100"/>
          <ac:spMkLst>
            <pc:docMk/>
            <pc:sldMk cId="2199473079" sldId="298"/>
            <ac:spMk id="4" creationId="{035DC2A3-88B1-4349-A3B2-C5AD53181B87}"/>
          </ac:spMkLst>
        </pc:spChg>
        <pc:picChg chg="del">
          <ac:chgData name="박 현우" userId="cfd135f459d14191" providerId="LiveId" clId="{58FD2C9D-F006-421D-AE31-EC2DE68DCB3A}" dt="2022-03-13T13:26:31.581" v="950" actId="478"/>
          <ac:picMkLst>
            <pc:docMk/>
            <pc:sldMk cId="2199473079" sldId="298"/>
            <ac:picMk id="7" creationId="{16C57F19-47D7-4168-A646-ACD11D65B9DD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767647311" sldId="298"/>
        </pc:sldMkLst>
      </pc:sldChg>
      <pc:sldChg chg="addSp delSp modSp add mod">
        <pc:chgData name="박 현우" userId="cfd135f459d14191" providerId="LiveId" clId="{58FD2C9D-F006-421D-AE31-EC2DE68DCB3A}" dt="2022-03-13T13:28:30.801" v="1015" actId="2710"/>
        <pc:sldMkLst>
          <pc:docMk/>
          <pc:sldMk cId="699835063" sldId="299"/>
        </pc:sldMkLst>
        <pc:spChg chg="add mod">
          <ac:chgData name="박 현우" userId="cfd135f459d14191" providerId="LiveId" clId="{58FD2C9D-F006-421D-AE31-EC2DE68DCB3A}" dt="2022-03-13T13:28:30.801" v="1015" actId="2710"/>
          <ac:spMkLst>
            <pc:docMk/>
            <pc:sldMk cId="699835063" sldId="299"/>
            <ac:spMk id="3" creationId="{24F998DE-75C7-429C-B3DF-9774030A1B04}"/>
          </ac:spMkLst>
        </pc:spChg>
        <pc:spChg chg="del mod">
          <ac:chgData name="박 현우" userId="cfd135f459d14191" providerId="LiveId" clId="{58FD2C9D-F006-421D-AE31-EC2DE68DCB3A}" dt="2022-03-13T13:28:05.649" v="1005"/>
          <ac:spMkLst>
            <pc:docMk/>
            <pc:sldMk cId="699835063" sldId="299"/>
            <ac:spMk id="4" creationId="{035DC2A3-88B1-4349-A3B2-C5AD53181B87}"/>
          </ac:spMkLst>
        </pc:spChg>
        <pc:picChg chg="del">
          <ac:chgData name="박 현우" userId="cfd135f459d14191" providerId="LiveId" clId="{58FD2C9D-F006-421D-AE31-EC2DE68DCB3A}" dt="2022-03-13T13:28:06.803" v="1006" actId="478"/>
          <ac:picMkLst>
            <pc:docMk/>
            <pc:sldMk cId="699835063" sldId="299"/>
            <ac:picMk id="25606" creationId="{02748560-1B2E-48E0-A4D2-950824D3A5EF}"/>
          </ac:picMkLst>
        </pc:picChg>
        <pc:picChg chg="add del">
          <ac:chgData name="박 현우" userId="cfd135f459d14191" providerId="LiveId" clId="{58FD2C9D-F006-421D-AE31-EC2DE68DCB3A}" dt="2022-03-13T13:28:04.963" v="1004" actId="478"/>
          <ac:picMkLst>
            <pc:docMk/>
            <pc:sldMk cId="699835063" sldId="299"/>
            <ac:picMk id="26626" creationId="{F60D3C05-79E8-4A6F-ACC3-FF04DD832E20}"/>
          </ac:picMkLst>
        </pc:picChg>
        <pc:picChg chg="add mod">
          <ac:chgData name="박 현우" userId="cfd135f459d14191" providerId="LiveId" clId="{58FD2C9D-F006-421D-AE31-EC2DE68DCB3A}" dt="2022-03-13T13:28:05.649" v="1005"/>
          <ac:picMkLst>
            <pc:docMk/>
            <pc:sldMk cId="699835063" sldId="299"/>
            <ac:picMk id="26628" creationId="{0CD804BE-BB71-4711-841D-DFA0BF2516CA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4165752689" sldId="299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181984621" sldId="300"/>
        </pc:sldMkLst>
      </pc:sldChg>
      <pc:sldChg chg="addSp delSp modSp add mod">
        <pc:chgData name="박 현우" userId="cfd135f459d14191" providerId="LiveId" clId="{58FD2C9D-F006-421D-AE31-EC2DE68DCB3A}" dt="2022-03-13T13:28:51.621" v="1019"/>
        <pc:sldMkLst>
          <pc:docMk/>
          <pc:sldMk cId="3994182741" sldId="300"/>
        </pc:sldMkLst>
        <pc:spChg chg="mod">
          <ac:chgData name="박 현우" userId="cfd135f459d14191" providerId="LiveId" clId="{58FD2C9D-F006-421D-AE31-EC2DE68DCB3A}" dt="2022-03-13T13:28:51.621" v="1019"/>
          <ac:spMkLst>
            <pc:docMk/>
            <pc:sldMk cId="3994182741" sldId="300"/>
            <ac:spMk id="3" creationId="{24F998DE-75C7-429C-B3DF-9774030A1B04}"/>
          </ac:spMkLst>
        </pc:spChg>
        <pc:spChg chg="add del mod">
          <ac:chgData name="박 현우" userId="cfd135f459d14191" providerId="LiveId" clId="{58FD2C9D-F006-421D-AE31-EC2DE68DCB3A}" dt="2022-03-13T13:28:46.930" v="1018"/>
          <ac:spMkLst>
            <pc:docMk/>
            <pc:sldMk cId="3994182741" sldId="300"/>
            <ac:spMk id="4" creationId="{66765B28-C43B-4535-A92A-64466DBBB3AC}"/>
          </ac:spMkLst>
        </pc:spChg>
        <pc:picChg chg="del">
          <ac:chgData name="박 현우" userId="cfd135f459d14191" providerId="LiveId" clId="{58FD2C9D-F006-421D-AE31-EC2DE68DCB3A}" dt="2022-03-13T13:28:42.536" v="1017" actId="478"/>
          <ac:picMkLst>
            <pc:docMk/>
            <pc:sldMk cId="3994182741" sldId="300"/>
            <ac:picMk id="26628" creationId="{0CD804BE-BB71-4711-841D-DFA0BF2516CA}"/>
          </ac:picMkLst>
        </pc:picChg>
        <pc:picChg chg="add mod">
          <ac:chgData name="박 현우" userId="cfd135f459d14191" providerId="LiveId" clId="{58FD2C9D-F006-421D-AE31-EC2DE68DCB3A}" dt="2022-03-13T13:28:46.930" v="1018"/>
          <ac:picMkLst>
            <pc:docMk/>
            <pc:sldMk cId="3994182741" sldId="300"/>
            <ac:picMk id="28674" creationId="{DAB801CA-5219-4145-8965-06FEA852B29E}"/>
          </ac:picMkLst>
        </pc:picChg>
      </pc:sldChg>
      <pc:sldChg chg="addSp delSp modSp add mod">
        <pc:chgData name="박 현우" userId="cfd135f459d14191" providerId="LiveId" clId="{58FD2C9D-F006-421D-AE31-EC2DE68DCB3A}" dt="2022-03-13T13:40:29.638" v="1073" actId="2710"/>
        <pc:sldMkLst>
          <pc:docMk/>
          <pc:sldMk cId="3710409483" sldId="301"/>
        </pc:sldMkLst>
        <pc:spChg chg="mod">
          <ac:chgData name="박 현우" userId="cfd135f459d14191" providerId="LiveId" clId="{58FD2C9D-F006-421D-AE31-EC2DE68DCB3A}" dt="2022-03-13T13:30:14.633" v="1032"/>
          <ac:spMkLst>
            <pc:docMk/>
            <pc:sldMk cId="3710409483" sldId="301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3:39:20.950" v="1053"/>
          <ac:spMkLst>
            <pc:docMk/>
            <pc:sldMk cId="3710409483" sldId="301"/>
            <ac:spMk id="3" creationId="{24F998DE-75C7-429C-B3DF-9774030A1B04}"/>
          </ac:spMkLst>
        </pc:spChg>
        <pc:spChg chg="add del mod ord">
          <ac:chgData name="박 현우" userId="cfd135f459d14191" providerId="LiveId" clId="{58FD2C9D-F006-421D-AE31-EC2DE68DCB3A}" dt="2022-03-13T13:40:29.638" v="1073" actId="2710"/>
          <ac:spMkLst>
            <pc:docMk/>
            <pc:sldMk cId="3710409483" sldId="301"/>
            <ac:spMk id="4" creationId="{4B09C728-5258-461D-809D-57C1EB311B22}"/>
          </ac:spMkLst>
        </pc:spChg>
        <pc:spChg chg="add del mod">
          <ac:chgData name="박 현우" userId="cfd135f459d14191" providerId="LiveId" clId="{58FD2C9D-F006-421D-AE31-EC2DE68DCB3A}" dt="2022-03-13T13:39:43.716" v="1061" actId="478"/>
          <ac:spMkLst>
            <pc:docMk/>
            <pc:sldMk cId="3710409483" sldId="301"/>
            <ac:spMk id="5" creationId="{2FED3A09-4474-4852-87DF-54DD01D43F94}"/>
          </ac:spMkLst>
        </pc:spChg>
        <pc:spChg chg="add del mod">
          <ac:chgData name="박 현우" userId="cfd135f459d14191" providerId="LiveId" clId="{58FD2C9D-F006-421D-AE31-EC2DE68DCB3A}" dt="2022-03-13T13:40:22.851" v="1072" actId="478"/>
          <ac:spMkLst>
            <pc:docMk/>
            <pc:sldMk cId="3710409483" sldId="301"/>
            <ac:spMk id="6" creationId="{5E7620A7-EF37-4990-9921-212C8E7A06E8}"/>
          </ac:spMkLst>
        </pc:spChg>
        <pc:picChg chg="del">
          <ac:chgData name="박 현우" userId="cfd135f459d14191" providerId="LiveId" clId="{58FD2C9D-F006-421D-AE31-EC2DE68DCB3A}" dt="2022-03-13T13:30:14.948" v="1033" actId="478"/>
          <ac:picMkLst>
            <pc:docMk/>
            <pc:sldMk cId="3710409483" sldId="301"/>
            <ac:picMk id="28674" creationId="{DAB801CA-5219-4145-8965-06FEA852B29E}"/>
          </ac:picMkLst>
        </pc:picChg>
        <pc:picChg chg="add del mod">
          <ac:chgData name="박 현우" userId="cfd135f459d14191" providerId="LiveId" clId="{58FD2C9D-F006-421D-AE31-EC2DE68DCB3A}" dt="2022-03-13T13:40:14.482" v="1070" actId="478"/>
          <ac:picMkLst>
            <pc:docMk/>
            <pc:sldMk cId="3710409483" sldId="301"/>
            <ac:picMk id="29698" creationId="{F00DC6CA-73E8-410F-A9F6-FCF347A0D02A}"/>
          </ac:picMkLst>
        </pc:picChg>
        <pc:picChg chg="add del">
          <ac:chgData name="박 현우" userId="cfd135f459d14191" providerId="LiveId" clId="{58FD2C9D-F006-421D-AE31-EC2DE68DCB3A}" dt="2022-03-13T13:39:45.806" v="1062" actId="478"/>
          <ac:picMkLst>
            <pc:docMk/>
            <pc:sldMk cId="3710409483" sldId="301"/>
            <ac:picMk id="29700" creationId="{FF90F627-2A1E-4EA1-AB6C-87A2464ED44E}"/>
          </ac:picMkLst>
        </pc:picChg>
      </pc:sldChg>
      <pc:sldChg chg="addSp modSp add mod">
        <pc:chgData name="박 현우" userId="cfd135f459d14191" providerId="LiveId" clId="{58FD2C9D-F006-421D-AE31-EC2DE68DCB3A}" dt="2022-03-13T13:40:50.620" v="1077" actId="1076"/>
        <pc:sldMkLst>
          <pc:docMk/>
          <pc:sldMk cId="548041842" sldId="302"/>
        </pc:sldMkLst>
        <pc:spChg chg="mod">
          <ac:chgData name="박 현우" userId="cfd135f459d14191" providerId="LiveId" clId="{58FD2C9D-F006-421D-AE31-EC2DE68DCB3A}" dt="2022-03-13T13:40:35.259" v="1074" actId="20577"/>
          <ac:spMkLst>
            <pc:docMk/>
            <pc:sldMk cId="548041842" sldId="302"/>
            <ac:spMk id="4" creationId="{4B09C728-5258-461D-809D-57C1EB311B22}"/>
          </ac:spMkLst>
        </pc:spChg>
        <pc:picChg chg="mod">
          <ac:chgData name="박 현우" userId="cfd135f459d14191" providerId="LiveId" clId="{58FD2C9D-F006-421D-AE31-EC2DE68DCB3A}" dt="2022-03-13T13:40:47.878" v="1075" actId="1076"/>
          <ac:picMkLst>
            <pc:docMk/>
            <pc:sldMk cId="548041842" sldId="302"/>
            <ac:picMk id="29698" creationId="{F00DC6CA-73E8-410F-A9F6-FCF347A0D02A}"/>
          </ac:picMkLst>
        </pc:picChg>
        <pc:picChg chg="add mod">
          <ac:chgData name="박 현우" userId="cfd135f459d14191" providerId="LiveId" clId="{58FD2C9D-F006-421D-AE31-EC2DE68DCB3A}" dt="2022-03-13T13:40:50.620" v="1077" actId="1076"/>
          <ac:picMkLst>
            <pc:docMk/>
            <pc:sldMk cId="548041842" sldId="302"/>
            <ac:picMk id="30722" creationId="{8461B046-A226-410B-AF0C-0FBF3DC1409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272172945" sldId="302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020928851" sldId="303"/>
        </pc:sldMkLst>
      </pc:sldChg>
      <pc:sldChg chg="addSp delSp modSp add mod">
        <pc:chgData name="박 현우" userId="cfd135f459d14191" providerId="LiveId" clId="{58FD2C9D-F006-421D-AE31-EC2DE68DCB3A}" dt="2022-03-13T13:50:54.498" v="1154"/>
        <pc:sldMkLst>
          <pc:docMk/>
          <pc:sldMk cId="2656294514" sldId="303"/>
        </pc:sldMkLst>
        <pc:spChg chg="mod">
          <ac:chgData name="박 현우" userId="cfd135f459d14191" providerId="LiveId" clId="{58FD2C9D-F006-421D-AE31-EC2DE68DCB3A}" dt="2022-03-13T13:50:54.498" v="1154"/>
          <ac:spMkLst>
            <pc:docMk/>
            <pc:sldMk cId="2656294514" sldId="303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3:41:31.835" v="1084" actId="478"/>
          <ac:spMkLst>
            <pc:docMk/>
            <pc:sldMk cId="2656294514" sldId="303"/>
            <ac:spMk id="3" creationId="{5A633227-CDC0-4AEE-A8AE-9AB8171C0506}"/>
          </ac:spMkLst>
        </pc:spChg>
        <pc:spChg chg="mod">
          <ac:chgData name="박 현우" userId="cfd135f459d14191" providerId="LiveId" clId="{58FD2C9D-F006-421D-AE31-EC2DE68DCB3A}" dt="2022-03-13T13:41:46.178" v="1088" actId="26606"/>
          <ac:spMkLst>
            <pc:docMk/>
            <pc:sldMk cId="2656294514" sldId="303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1:26.920" v="1083" actId="478"/>
          <ac:picMkLst>
            <pc:docMk/>
            <pc:sldMk cId="2656294514" sldId="303"/>
            <ac:picMk id="29698" creationId="{F00DC6CA-73E8-410F-A9F6-FCF347A0D02A}"/>
          </ac:picMkLst>
        </pc:picChg>
        <pc:picChg chg="del">
          <ac:chgData name="박 현우" userId="cfd135f459d14191" providerId="LiveId" clId="{58FD2C9D-F006-421D-AE31-EC2DE68DCB3A}" dt="2022-03-13T13:41:32.201" v="1085" actId="478"/>
          <ac:picMkLst>
            <pc:docMk/>
            <pc:sldMk cId="2656294514" sldId="303"/>
            <ac:picMk id="30722" creationId="{8461B046-A226-410B-AF0C-0FBF3DC14092}"/>
          </ac:picMkLst>
        </pc:picChg>
        <pc:picChg chg="add mod">
          <ac:chgData name="박 현우" userId="cfd135f459d14191" providerId="LiveId" clId="{58FD2C9D-F006-421D-AE31-EC2DE68DCB3A}" dt="2022-03-13T13:41:46.178" v="1088" actId="26606"/>
          <ac:picMkLst>
            <pc:docMk/>
            <pc:sldMk cId="2656294514" sldId="303"/>
            <ac:picMk id="31746" creationId="{E8A2F943-E8BD-4011-9A79-6515E2FE986B}"/>
          </ac:picMkLst>
        </pc:picChg>
      </pc:sldChg>
      <pc:sldChg chg="addSp delSp modSp add mod">
        <pc:chgData name="박 현우" userId="cfd135f459d14191" providerId="LiveId" clId="{58FD2C9D-F006-421D-AE31-EC2DE68DCB3A}" dt="2022-03-13T13:50:57.594" v="1155"/>
        <pc:sldMkLst>
          <pc:docMk/>
          <pc:sldMk cId="1960010641" sldId="304"/>
        </pc:sldMkLst>
        <pc:spChg chg="mod">
          <ac:chgData name="박 현우" userId="cfd135f459d14191" providerId="LiveId" clId="{58FD2C9D-F006-421D-AE31-EC2DE68DCB3A}" dt="2022-03-13T13:50:57.594" v="1155"/>
          <ac:spMkLst>
            <pc:docMk/>
            <pc:sldMk cId="1960010641" sldId="304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49:17.145" v="1104" actId="14100"/>
          <ac:spMkLst>
            <pc:docMk/>
            <pc:sldMk cId="1960010641" sldId="304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8:39.445" v="1090" actId="478"/>
          <ac:picMkLst>
            <pc:docMk/>
            <pc:sldMk cId="1960010641" sldId="304"/>
            <ac:picMk id="31746" creationId="{E8A2F943-E8BD-4011-9A79-6515E2FE986B}"/>
          </ac:picMkLst>
        </pc:picChg>
        <pc:picChg chg="add mod">
          <ac:chgData name="박 현우" userId="cfd135f459d14191" providerId="LiveId" clId="{58FD2C9D-F006-421D-AE31-EC2DE68DCB3A}" dt="2022-03-13T13:49:24.613" v="1107" actId="1076"/>
          <ac:picMkLst>
            <pc:docMk/>
            <pc:sldMk cId="1960010641" sldId="304"/>
            <ac:picMk id="32770" creationId="{4EE0DB9C-76AD-4A1F-B850-F302603487F3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665224280" sldId="304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802680881" sldId="305"/>
        </pc:sldMkLst>
      </pc:sldChg>
      <pc:sldChg chg="addSp delSp modSp add mod">
        <pc:chgData name="박 현우" userId="cfd135f459d14191" providerId="LiveId" clId="{58FD2C9D-F006-421D-AE31-EC2DE68DCB3A}" dt="2022-03-13T13:52:04.202" v="1188" actId="20577"/>
        <pc:sldMkLst>
          <pc:docMk/>
          <pc:sldMk cId="2719087791" sldId="305"/>
        </pc:sldMkLst>
        <pc:spChg chg="mod">
          <ac:chgData name="박 현우" userId="cfd135f459d14191" providerId="LiveId" clId="{58FD2C9D-F006-421D-AE31-EC2DE68DCB3A}" dt="2022-03-13T13:50:59.290" v="1156"/>
          <ac:spMkLst>
            <pc:docMk/>
            <pc:sldMk cId="2719087791" sldId="305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52:04.202" v="1188" actId="20577"/>
          <ac:spMkLst>
            <pc:docMk/>
            <pc:sldMk cId="2719087791" sldId="305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9:57.004" v="1112" actId="478"/>
          <ac:picMkLst>
            <pc:docMk/>
            <pc:sldMk cId="2719087791" sldId="305"/>
            <ac:picMk id="32770" creationId="{4EE0DB9C-76AD-4A1F-B850-F302603487F3}"/>
          </ac:picMkLst>
        </pc:picChg>
        <pc:picChg chg="add mod">
          <ac:chgData name="박 현우" userId="cfd135f459d14191" providerId="LiveId" clId="{58FD2C9D-F006-421D-AE31-EC2DE68DCB3A}" dt="2022-03-13T13:50:01.527" v="1114" actId="1076"/>
          <ac:picMkLst>
            <pc:docMk/>
            <pc:sldMk cId="2719087791" sldId="305"/>
            <ac:picMk id="33794" creationId="{606988FA-4B5A-4458-BB55-BC1398E84A4C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592760861" sldId="306"/>
        </pc:sldMkLst>
      </pc:sldChg>
      <pc:sldChg chg="addSp delSp modSp add mod">
        <pc:chgData name="박 현우" userId="cfd135f459d14191" providerId="LiveId" clId="{58FD2C9D-F006-421D-AE31-EC2DE68DCB3A}" dt="2022-03-13T13:52:13.898" v="1207"/>
        <pc:sldMkLst>
          <pc:docMk/>
          <pc:sldMk cId="4112048909" sldId="306"/>
        </pc:sldMkLst>
        <pc:spChg chg="mod">
          <ac:chgData name="박 현우" userId="cfd135f459d14191" providerId="LiveId" clId="{58FD2C9D-F006-421D-AE31-EC2DE68DCB3A}" dt="2022-03-13T13:51:01.114" v="1157"/>
          <ac:spMkLst>
            <pc:docMk/>
            <pc:sldMk cId="4112048909" sldId="306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52:13.898" v="1207"/>
          <ac:spMkLst>
            <pc:docMk/>
            <pc:sldMk cId="4112048909" sldId="306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1:04.339" v="1158" actId="478"/>
          <ac:picMkLst>
            <pc:docMk/>
            <pc:sldMk cId="4112048909" sldId="306"/>
            <ac:picMk id="33794" creationId="{606988FA-4B5A-4458-BB55-BC1398E84A4C}"/>
          </ac:picMkLst>
        </pc:picChg>
        <pc:picChg chg="add mod">
          <ac:chgData name="박 현우" userId="cfd135f459d14191" providerId="LiveId" clId="{58FD2C9D-F006-421D-AE31-EC2DE68DCB3A}" dt="2022-03-13T13:51:11.401" v="1161" actId="1076"/>
          <ac:picMkLst>
            <pc:docMk/>
            <pc:sldMk cId="4112048909" sldId="306"/>
            <ac:picMk id="34818" creationId="{80D931BC-C107-424C-9D88-391A74CE4F0C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375098552" sldId="307"/>
        </pc:sldMkLst>
      </pc:sldChg>
      <pc:sldChg chg="addSp delSp modSp add mod">
        <pc:chgData name="박 현우" userId="cfd135f459d14191" providerId="LiveId" clId="{58FD2C9D-F006-421D-AE31-EC2DE68DCB3A}" dt="2022-03-13T13:54:01.025" v="1226" actId="14100"/>
        <pc:sldMkLst>
          <pc:docMk/>
          <pc:sldMk cId="3338877806" sldId="307"/>
        </pc:sldMkLst>
        <pc:spChg chg="mod">
          <ac:chgData name="박 현우" userId="cfd135f459d14191" providerId="LiveId" clId="{58FD2C9D-F006-421D-AE31-EC2DE68DCB3A}" dt="2022-03-13T13:54:01.025" v="1226" actId="14100"/>
          <ac:spMkLst>
            <pc:docMk/>
            <pc:sldMk cId="3338877806" sldId="307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2:51.518" v="1209" actId="478"/>
          <ac:picMkLst>
            <pc:docMk/>
            <pc:sldMk cId="3338877806" sldId="307"/>
            <ac:picMk id="34818" creationId="{80D931BC-C107-424C-9D88-391A74CE4F0C}"/>
          </ac:picMkLst>
        </pc:picChg>
        <pc:picChg chg="add mod">
          <ac:chgData name="박 현우" userId="cfd135f459d14191" providerId="LiveId" clId="{58FD2C9D-F006-421D-AE31-EC2DE68DCB3A}" dt="2022-03-13T13:53:02.053" v="1214" actId="1076"/>
          <ac:picMkLst>
            <pc:docMk/>
            <pc:sldMk cId="3338877806" sldId="307"/>
            <ac:picMk id="35842" creationId="{C2FC9BF2-6173-40FE-B93D-E04253A4E4CE}"/>
          </ac:picMkLst>
        </pc:picChg>
        <pc:picChg chg="add mod">
          <ac:chgData name="박 현우" userId="cfd135f459d14191" providerId="LiveId" clId="{58FD2C9D-F006-421D-AE31-EC2DE68DCB3A}" dt="2022-03-13T13:53:08.816" v="1216" actId="1076"/>
          <ac:picMkLst>
            <pc:docMk/>
            <pc:sldMk cId="3338877806" sldId="307"/>
            <ac:picMk id="35844" creationId="{9169070F-77C8-4D15-9CEB-66A6CA7AFF2B}"/>
          </ac:picMkLst>
        </pc:picChg>
        <pc:picChg chg="add del">
          <ac:chgData name="박 현우" userId="cfd135f459d14191" providerId="LiveId" clId="{58FD2C9D-F006-421D-AE31-EC2DE68DCB3A}" dt="2022-03-13T13:53:18.561" v="1218" actId="478"/>
          <ac:picMkLst>
            <pc:docMk/>
            <pc:sldMk cId="3338877806" sldId="307"/>
            <ac:picMk id="35846" creationId="{A81AF9E1-31A4-4012-A26C-3ED539831D1F}"/>
          </ac:picMkLst>
        </pc:picChg>
      </pc:sldChg>
      <pc:sldChg chg="addSp delSp modSp add mod">
        <pc:chgData name="박 현우" userId="cfd135f459d14191" providerId="LiveId" clId="{58FD2C9D-F006-421D-AE31-EC2DE68DCB3A}" dt="2022-03-13T13:56:18.966" v="1253" actId="20577"/>
        <pc:sldMkLst>
          <pc:docMk/>
          <pc:sldMk cId="1878858058" sldId="308"/>
        </pc:sldMkLst>
        <pc:spChg chg="mod">
          <ac:chgData name="박 현우" userId="cfd135f459d14191" providerId="LiveId" clId="{58FD2C9D-F006-421D-AE31-EC2DE68DCB3A}" dt="2022-03-13T13:56:18.966" v="1253" actId="20577"/>
          <ac:spMkLst>
            <pc:docMk/>
            <pc:sldMk cId="1878858058" sldId="308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4:11.395" v="1228" actId="478"/>
          <ac:picMkLst>
            <pc:docMk/>
            <pc:sldMk cId="1878858058" sldId="308"/>
            <ac:picMk id="34818" creationId="{80D931BC-C107-424C-9D88-391A74CE4F0C}"/>
          </ac:picMkLst>
        </pc:picChg>
        <pc:picChg chg="add mod">
          <ac:chgData name="박 현우" userId="cfd135f459d14191" providerId="LiveId" clId="{58FD2C9D-F006-421D-AE31-EC2DE68DCB3A}" dt="2022-03-13T13:54:16.175" v="1231" actId="1076"/>
          <ac:picMkLst>
            <pc:docMk/>
            <pc:sldMk cId="1878858058" sldId="308"/>
            <ac:picMk id="36866" creationId="{D6F327B0-E1FC-4292-9A92-DBFC7A34B478}"/>
          </ac:picMkLst>
        </pc:picChg>
        <pc:picChg chg="add mod">
          <ac:chgData name="박 현우" userId="cfd135f459d14191" providerId="LiveId" clId="{58FD2C9D-F006-421D-AE31-EC2DE68DCB3A}" dt="2022-03-13T13:55:14.661" v="1236" actId="1076"/>
          <ac:picMkLst>
            <pc:docMk/>
            <pc:sldMk cId="1878858058" sldId="308"/>
            <ac:picMk id="36868" creationId="{C4DE9516-BEB3-4F3A-839B-9A4FE7BC54DE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033248096" sldId="308"/>
        </pc:sldMkLst>
      </pc:sldChg>
      <pc:sldChg chg="delSp modSp add mod">
        <pc:chgData name="박 현우" userId="cfd135f459d14191" providerId="LiveId" clId="{58FD2C9D-F006-421D-AE31-EC2DE68DCB3A}" dt="2022-03-13T13:57:09.626" v="1267" actId="20577"/>
        <pc:sldMkLst>
          <pc:docMk/>
          <pc:sldMk cId="685291177" sldId="309"/>
        </pc:sldMkLst>
        <pc:spChg chg="mod">
          <ac:chgData name="박 현우" userId="cfd135f459d14191" providerId="LiveId" clId="{58FD2C9D-F006-421D-AE31-EC2DE68DCB3A}" dt="2022-03-13T13:57:09.626" v="1267" actId="20577"/>
          <ac:spMkLst>
            <pc:docMk/>
            <pc:sldMk cId="685291177" sldId="309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5:54.272" v="1240" actId="478"/>
          <ac:picMkLst>
            <pc:docMk/>
            <pc:sldMk cId="685291177" sldId="309"/>
            <ac:picMk id="36866" creationId="{D6F327B0-E1FC-4292-9A92-DBFC7A34B478}"/>
          </ac:picMkLst>
        </pc:picChg>
        <pc:picChg chg="del">
          <ac:chgData name="박 현우" userId="cfd135f459d14191" providerId="LiveId" clId="{58FD2C9D-F006-421D-AE31-EC2DE68DCB3A}" dt="2022-03-13T13:55:54.640" v="1241" actId="478"/>
          <ac:picMkLst>
            <pc:docMk/>
            <pc:sldMk cId="685291177" sldId="309"/>
            <ac:picMk id="36868" creationId="{C4DE9516-BEB3-4F3A-839B-9A4FE7BC54DE}"/>
          </ac:picMkLst>
        </pc:picChg>
      </pc:sldChg>
      <pc:sldChg chg="addSp delSp modSp add mod">
        <pc:chgData name="박 현우" userId="cfd135f459d14191" providerId="LiveId" clId="{58FD2C9D-F006-421D-AE31-EC2DE68DCB3A}" dt="2022-03-13T14:08:38.681" v="1469"/>
        <pc:sldMkLst>
          <pc:docMk/>
          <pc:sldMk cId="955859887" sldId="310"/>
        </pc:sldMkLst>
        <pc:spChg chg="mod">
          <ac:chgData name="박 현우" userId="cfd135f459d14191" providerId="LiveId" clId="{58FD2C9D-F006-421D-AE31-EC2DE68DCB3A}" dt="2022-03-13T13:57:37.021" v="1289" actId="20577"/>
          <ac:spMkLst>
            <pc:docMk/>
            <pc:sldMk cId="955859887" sldId="310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08:38.681" v="1469"/>
          <ac:spMkLst>
            <pc:docMk/>
            <pc:sldMk cId="955859887" sldId="310"/>
            <ac:spMk id="4" creationId="{4B09C728-5258-461D-809D-57C1EB311B22}"/>
          </ac:spMkLst>
        </pc:spChg>
        <pc:picChg chg="add del mod">
          <ac:chgData name="박 현우" userId="cfd135f459d14191" providerId="LiveId" clId="{58FD2C9D-F006-421D-AE31-EC2DE68DCB3A}" dt="2022-03-13T14:05:48.383" v="1324" actId="478"/>
          <ac:picMkLst>
            <pc:docMk/>
            <pc:sldMk cId="955859887" sldId="310"/>
            <ac:picMk id="37890" creationId="{91A1E3D9-5CD5-492A-AD11-2ADC27197495}"/>
          </ac:picMkLst>
        </pc:picChg>
        <pc:picChg chg="add del mod">
          <ac:chgData name="박 현우" userId="cfd135f459d14191" providerId="LiveId" clId="{58FD2C9D-F006-421D-AE31-EC2DE68DCB3A}" dt="2022-03-13T14:07:50.316" v="1447" actId="478"/>
          <ac:picMkLst>
            <pc:docMk/>
            <pc:sldMk cId="955859887" sldId="310"/>
            <ac:picMk id="37892" creationId="{497B7281-4E58-4E02-9F18-CC5FA68C28BE}"/>
          </ac:picMkLst>
        </pc:picChg>
        <pc:picChg chg="add mod">
          <ac:chgData name="박 현우" userId="cfd135f459d14191" providerId="LiveId" clId="{58FD2C9D-F006-421D-AE31-EC2DE68DCB3A}" dt="2022-03-13T14:07:52.661" v="1449" actId="1076"/>
          <ac:picMkLst>
            <pc:docMk/>
            <pc:sldMk cId="955859887" sldId="310"/>
            <ac:picMk id="37894" creationId="{0607567C-FD05-450D-89ED-A5BCD076880A}"/>
          </ac:picMkLst>
        </pc:picChg>
      </pc:sldChg>
      <pc:sldChg chg="addSp delSp modSp add mod">
        <pc:chgData name="박 현우" userId="cfd135f459d14191" providerId="LiveId" clId="{58FD2C9D-F006-421D-AE31-EC2DE68DCB3A}" dt="2022-03-13T14:10:52.316" v="1539"/>
        <pc:sldMkLst>
          <pc:docMk/>
          <pc:sldMk cId="447425225" sldId="311"/>
        </pc:sldMkLst>
        <pc:spChg chg="mod">
          <ac:chgData name="박 현우" userId="cfd135f459d14191" providerId="LiveId" clId="{58FD2C9D-F006-421D-AE31-EC2DE68DCB3A}" dt="2022-03-13T14:09:08.524" v="1481"/>
          <ac:spMkLst>
            <pc:docMk/>
            <pc:sldMk cId="447425225" sldId="311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10:52.316" v="1539"/>
          <ac:spMkLst>
            <pc:docMk/>
            <pc:sldMk cId="447425225" sldId="311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01:05.681" v="1322" actId="478"/>
          <ac:picMkLst>
            <pc:docMk/>
            <pc:sldMk cId="447425225" sldId="311"/>
            <ac:picMk id="37890" creationId="{91A1E3D9-5CD5-492A-AD11-2ADC27197495}"/>
          </ac:picMkLst>
        </pc:picChg>
        <pc:picChg chg="add mod">
          <ac:chgData name="박 현우" userId="cfd135f459d14191" providerId="LiveId" clId="{58FD2C9D-F006-421D-AE31-EC2DE68DCB3A}" dt="2022-03-13T14:10:36.825" v="1490" actId="26606"/>
          <ac:picMkLst>
            <pc:docMk/>
            <pc:sldMk cId="447425225" sldId="311"/>
            <ac:picMk id="39938" creationId="{AE5950EE-AB18-45D6-9EA3-F6B57B92AB4A}"/>
          </ac:picMkLst>
        </pc:picChg>
      </pc:sldChg>
      <pc:sldChg chg="add">
        <pc:chgData name="박 현우" userId="cfd135f459d14191" providerId="LiveId" clId="{58FD2C9D-F006-421D-AE31-EC2DE68DCB3A}" dt="2022-03-13T14:07:38.772" v="1446"/>
        <pc:sldMkLst>
          <pc:docMk/>
          <pc:sldMk cId="3191441478" sldId="312"/>
        </pc:sldMkLst>
      </pc:sldChg>
      <pc:sldChg chg="addSp delSp modSp add mod">
        <pc:chgData name="박 현우" userId="cfd135f459d14191" providerId="LiveId" clId="{58FD2C9D-F006-421D-AE31-EC2DE68DCB3A}" dt="2022-03-13T14:12:36.040" v="1649"/>
        <pc:sldMkLst>
          <pc:docMk/>
          <pc:sldMk cId="2768973201" sldId="313"/>
        </pc:sldMkLst>
        <pc:spChg chg="mod">
          <ac:chgData name="박 현우" userId="cfd135f459d14191" providerId="LiveId" clId="{58FD2C9D-F006-421D-AE31-EC2DE68DCB3A}" dt="2022-03-13T14:12:36.040" v="1649"/>
          <ac:spMkLst>
            <pc:docMk/>
            <pc:sldMk cId="2768973201" sldId="313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10:55.759" v="1541" actId="478"/>
          <ac:picMkLst>
            <pc:docMk/>
            <pc:sldMk cId="2768973201" sldId="313"/>
            <ac:picMk id="39938" creationId="{AE5950EE-AB18-45D6-9EA3-F6B57B92AB4A}"/>
          </ac:picMkLst>
        </pc:picChg>
        <pc:picChg chg="add mod">
          <ac:chgData name="박 현우" userId="cfd135f459d14191" providerId="LiveId" clId="{58FD2C9D-F006-421D-AE31-EC2DE68DCB3A}" dt="2022-03-13T14:11:38.187" v="1563" actId="1076"/>
          <ac:picMkLst>
            <pc:docMk/>
            <pc:sldMk cId="2768973201" sldId="313"/>
            <ac:picMk id="41986" creationId="{E009EBBE-0CBD-42CD-AABB-F5DD5A41E940}"/>
          </ac:picMkLst>
        </pc:picChg>
        <pc:picChg chg="add mod">
          <ac:chgData name="박 현우" userId="cfd135f459d14191" providerId="LiveId" clId="{58FD2C9D-F006-421D-AE31-EC2DE68DCB3A}" dt="2022-03-13T14:11:44.512" v="1565" actId="1076"/>
          <ac:picMkLst>
            <pc:docMk/>
            <pc:sldMk cId="2768973201" sldId="313"/>
            <ac:picMk id="41988" creationId="{D5DC3B19-46E1-4AFF-BB13-B7D39EC5770A}"/>
          </ac:picMkLst>
        </pc:picChg>
      </pc:sldChg>
      <pc:sldChg chg="delSp modSp add mod">
        <pc:chgData name="박 현우" userId="cfd135f459d14191" providerId="LiveId" clId="{58FD2C9D-F006-421D-AE31-EC2DE68DCB3A}" dt="2022-03-13T14:13:19.853" v="1677"/>
        <pc:sldMkLst>
          <pc:docMk/>
          <pc:sldMk cId="2257739308" sldId="314"/>
        </pc:sldMkLst>
        <pc:spChg chg="mod">
          <ac:chgData name="박 현우" userId="cfd135f459d14191" providerId="LiveId" clId="{58FD2C9D-F006-421D-AE31-EC2DE68DCB3A}" dt="2022-03-13T14:13:19.853" v="1677"/>
          <ac:spMkLst>
            <pc:docMk/>
            <pc:sldMk cId="2257739308" sldId="314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13:15.231" v="1661" actId="20577"/>
          <ac:spMkLst>
            <pc:docMk/>
            <pc:sldMk cId="2257739308" sldId="314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13:04.875" v="1654" actId="478"/>
          <ac:picMkLst>
            <pc:docMk/>
            <pc:sldMk cId="2257739308" sldId="314"/>
            <ac:picMk id="41986" creationId="{E009EBBE-0CBD-42CD-AABB-F5DD5A41E940}"/>
          </ac:picMkLst>
        </pc:picChg>
        <pc:picChg chg="del">
          <ac:chgData name="박 현우" userId="cfd135f459d14191" providerId="LiveId" clId="{58FD2C9D-F006-421D-AE31-EC2DE68DCB3A}" dt="2022-03-13T14:13:05.243" v="1655" actId="478"/>
          <ac:picMkLst>
            <pc:docMk/>
            <pc:sldMk cId="2257739308" sldId="314"/>
            <ac:picMk id="41988" creationId="{D5DC3B19-46E1-4AFF-BB13-B7D39EC5770A}"/>
          </ac:picMkLst>
        </pc:picChg>
      </pc:sldChg>
      <pc:sldChg chg="modSp add mod">
        <pc:chgData name="박 현우" userId="cfd135f459d14191" providerId="LiveId" clId="{58FD2C9D-F006-421D-AE31-EC2DE68DCB3A}" dt="2022-03-13T14:14:45.976" v="1722"/>
        <pc:sldMkLst>
          <pc:docMk/>
          <pc:sldMk cId="564158685" sldId="315"/>
        </pc:sldMkLst>
        <pc:spChg chg="mod">
          <ac:chgData name="박 현우" userId="cfd135f459d14191" providerId="LiveId" clId="{58FD2C9D-F006-421D-AE31-EC2DE68DCB3A}" dt="2022-03-13T14:14:45.976" v="1722"/>
          <ac:spMkLst>
            <pc:docMk/>
            <pc:sldMk cId="564158685" sldId="315"/>
            <ac:spMk id="4" creationId="{4B09C728-5258-461D-809D-57C1EB311B22}"/>
          </ac:spMkLst>
        </pc:spChg>
      </pc:sldChg>
      <pc:sldChg chg="modSp add mod">
        <pc:chgData name="박 현우" userId="cfd135f459d14191" providerId="LiveId" clId="{58FD2C9D-F006-421D-AE31-EC2DE68DCB3A}" dt="2022-03-13T14:15:39.010" v="1768"/>
        <pc:sldMkLst>
          <pc:docMk/>
          <pc:sldMk cId="2377125763" sldId="316"/>
        </pc:sldMkLst>
        <pc:spChg chg="mod">
          <ac:chgData name="박 현우" userId="cfd135f459d14191" providerId="LiveId" clId="{58FD2C9D-F006-421D-AE31-EC2DE68DCB3A}" dt="2022-03-13T14:15:39.010" v="1768"/>
          <ac:spMkLst>
            <pc:docMk/>
            <pc:sldMk cId="2377125763" sldId="316"/>
            <ac:spMk id="4" creationId="{4B09C728-5258-461D-809D-57C1EB311B22}"/>
          </ac:spMkLst>
        </pc:spChg>
      </pc:sldChg>
      <pc:sldChg chg="addSp delSp modSp add mod">
        <pc:chgData name="박 현우" userId="cfd135f459d14191" providerId="LiveId" clId="{58FD2C9D-F006-421D-AE31-EC2DE68DCB3A}" dt="2022-03-13T14:18:34.319" v="1906" actId="20577"/>
        <pc:sldMkLst>
          <pc:docMk/>
          <pc:sldMk cId="863015401" sldId="317"/>
        </pc:sldMkLst>
        <pc:spChg chg="mod">
          <ac:chgData name="박 현우" userId="cfd135f459d14191" providerId="LiveId" clId="{58FD2C9D-F006-421D-AE31-EC2DE68DCB3A}" dt="2022-03-13T14:18:34.319" v="1906" actId="20577"/>
          <ac:spMkLst>
            <pc:docMk/>
            <pc:sldMk cId="863015401" sldId="317"/>
            <ac:spMk id="4" creationId="{4B09C728-5258-461D-809D-57C1EB311B22}"/>
          </ac:spMkLst>
        </pc:spChg>
        <pc:spChg chg="add del">
          <ac:chgData name="박 현우" userId="cfd135f459d14191" providerId="LiveId" clId="{58FD2C9D-F006-421D-AE31-EC2DE68DCB3A}" dt="2022-03-13T14:16:36.791" v="1771" actId="22"/>
          <ac:spMkLst>
            <pc:docMk/>
            <pc:sldMk cId="863015401" sldId="317"/>
            <ac:spMk id="5" creationId="{60CF39FE-6533-47D6-A1FA-2E53D980F54B}"/>
          </ac:spMkLst>
        </pc:spChg>
      </pc:sldChg>
      <pc:sldChg chg="addSp modSp add mod">
        <pc:chgData name="박 현우" userId="cfd135f459d14191" providerId="LiveId" clId="{58FD2C9D-F006-421D-AE31-EC2DE68DCB3A}" dt="2022-03-13T14:20:11.275" v="1973" actId="1076"/>
        <pc:sldMkLst>
          <pc:docMk/>
          <pc:sldMk cId="1872045480" sldId="318"/>
        </pc:sldMkLst>
        <pc:spChg chg="mod">
          <ac:chgData name="박 현우" userId="cfd135f459d14191" providerId="LiveId" clId="{58FD2C9D-F006-421D-AE31-EC2DE68DCB3A}" dt="2022-03-13T14:19:49.735" v="1969" actId="20577"/>
          <ac:spMkLst>
            <pc:docMk/>
            <pc:sldMk cId="1872045480" sldId="318"/>
            <ac:spMk id="4" creationId="{4B09C728-5258-461D-809D-57C1EB311B22}"/>
          </ac:spMkLst>
        </pc:spChg>
        <pc:picChg chg="add mod">
          <ac:chgData name="박 현우" userId="cfd135f459d14191" providerId="LiveId" clId="{58FD2C9D-F006-421D-AE31-EC2DE68DCB3A}" dt="2022-03-13T14:20:11.275" v="1973" actId="1076"/>
          <ac:picMkLst>
            <pc:docMk/>
            <pc:sldMk cId="1872045480" sldId="318"/>
            <ac:picMk id="5" creationId="{9BD7CEFB-C338-421B-A834-F32E60F24202}"/>
          </ac:picMkLst>
        </pc:picChg>
      </pc:sldChg>
      <pc:sldChg chg="modSp add mod">
        <pc:chgData name="박 현우" userId="cfd135f459d14191" providerId="LiveId" clId="{58FD2C9D-F006-421D-AE31-EC2DE68DCB3A}" dt="2022-03-13T14:22:07.842" v="2049"/>
        <pc:sldMkLst>
          <pc:docMk/>
          <pc:sldMk cId="711634567" sldId="319"/>
        </pc:sldMkLst>
        <pc:spChg chg="mod">
          <ac:chgData name="박 현우" userId="cfd135f459d14191" providerId="LiveId" clId="{58FD2C9D-F006-421D-AE31-EC2DE68DCB3A}" dt="2022-03-13T14:22:07.842" v="2049"/>
          <ac:spMkLst>
            <pc:docMk/>
            <pc:sldMk cId="711634567" sldId="319"/>
            <ac:spMk id="4" creationId="{4B09C728-5258-461D-809D-57C1EB311B22}"/>
          </ac:spMkLst>
        </pc:spChg>
      </pc:sldChg>
      <pc:sldChg chg="addSp modSp add mod">
        <pc:chgData name="박 현우" userId="cfd135f459d14191" providerId="LiveId" clId="{58FD2C9D-F006-421D-AE31-EC2DE68DCB3A}" dt="2022-03-13T14:23:15.404" v="2072" actId="20577"/>
        <pc:sldMkLst>
          <pc:docMk/>
          <pc:sldMk cId="3901553710" sldId="320"/>
        </pc:sldMkLst>
        <pc:spChg chg="mod">
          <ac:chgData name="박 현우" userId="cfd135f459d14191" providerId="LiveId" clId="{58FD2C9D-F006-421D-AE31-EC2DE68DCB3A}" dt="2022-03-13T14:23:15.404" v="2072" actId="20577"/>
          <ac:spMkLst>
            <pc:docMk/>
            <pc:sldMk cId="3901553710" sldId="320"/>
            <ac:spMk id="4" creationId="{4B09C728-5258-461D-809D-57C1EB311B22}"/>
          </ac:spMkLst>
        </pc:spChg>
        <pc:picChg chg="add mod">
          <ac:chgData name="박 현우" userId="cfd135f459d14191" providerId="LiveId" clId="{58FD2C9D-F006-421D-AE31-EC2DE68DCB3A}" dt="2022-03-13T14:22:36.749" v="2056" actId="1076"/>
          <ac:picMkLst>
            <pc:docMk/>
            <pc:sldMk cId="3901553710" sldId="320"/>
            <ac:picMk id="43010" creationId="{7885AF5D-1CEE-442F-9F1E-594390628F80}"/>
          </ac:picMkLst>
        </pc:picChg>
      </pc:sldChg>
      <pc:sldChg chg="addSp delSp modSp add mod modClrScheme chgLayout">
        <pc:chgData name="박 현우" userId="cfd135f459d14191" providerId="LiveId" clId="{58FD2C9D-F006-421D-AE31-EC2DE68DCB3A}" dt="2022-03-13T14:24:00.309" v="2077" actId="26606"/>
        <pc:sldMkLst>
          <pc:docMk/>
          <pc:sldMk cId="2631529927" sldId="321"/>
        </pc:sldMkLst>
        <pc:spChg chg="mod">
          <ac:chgData name="박 현우" userId="cfd135f459d14191" providerId="LiveId" clId="{58FD2C9D-F006-421D-AE31-EC2DE68DCB3A}" dt="2022-03-13T14:24:00.309" v="2077" actId="26606"/>
          <ac:spMkLst>
            <pc:docMk/>
            <pc:sldMk cId="2631529927" sldId="321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4:23:57.655" v="2076" actId="22"/>
          <ac:spMkLst>
            <pc:docMk/>
            <pc:sldMk cId="2631529927" sldId="321"/>
            <ac:spMk id="4" creationId="{4B09C728-5258-461D-809D-57C1EB311B22}"/>
          </ac:spMkLst>
        </pc:spChg>
        <pc:picChg chg="add mod ord">
          <ac:chgData name="박 현우" userId="cfd135f459d14191" providerId="LiveId" clId="{58FD2C9D-F006-421D-AE31-EC2DE68DCB3A}" dt="2022-03-13T14:24:00.309" v="2077" actId="26606"/>
          <ac:picMkLst>
            <pc:docMk/>
            <pc:sldMk cId="2631529927" sldId="321"/>
            <ac:picMk id="5" creationId="{CBA41E4F-00C9-4DB7-A24A-48DB53A9318D}"/>
          </ac:picMkLst>
        </pc:picChg>
        <pc:picChg chg="del">
          <ac:chgData name="박 현우" userId="cfd135f459d14191" providerId="LiveId" clId="{58FD2C9D-F006-421D-AE31-EC2DE68DCB3A}" dt="2022-03-13T14:23:44.224" v="2074" actId="478"/>
          <ac:picMkLst>
            <pc:docMk/>
            <pc:sldMk cId="2631529927" sldId="321"/>
            <ac:picMk id="43010" creationId="{7885AF5D-1CEE-442F-9F1E-594390628F80}"/>
          </ac:picMkLst>
        </pc:picChg>
      </pc:sldChg>
      <pc:sldChg chg="addSp delSp modSp add mod">
        <pc:chgData name="박 현우" userId="cfd135f459d14191" providerId="LiveId" clId="{58FD2C9D-F006-421D-AE31-EC2DE68DCB3A}" dt="2022-03-13T14:27:24.231" v="2172" actId="27636"/>
        <pc:sldMkLst>
          <pc:docMk/>
          <pc:sldMk cId="1441191219" sldId="322"/>
        </pc:sldMkLst>
        <pc:spChg chg="add mod">
          <ac:chgData name="박 현우" userId="cfd135f459d14191" providerId="LiveId" clId="{58FD2C9D-F006-421D-AE31-EC2DE68DCB3A}" dt="2022-03-13T14:27:24.231" v="2172" actId="27636"/>
          <ac:spMkLst>
            <pc:docMk/>
            <pc:sldMk cId="1441191219" sldId="322"/>
            <ac:spMk id="4" creationId="{53C5F932-655F-44C2-903A-5DE7EF11D810}"/>
          </ac:spMkLst>
        </pc:spChg>
        <pc:picChg chg="del">
          <ac:chgData name="박 현우" userId="cfd135f459d14191" providerId="LiveId" clId="{58FD2C9D-F006-421D-AE31-EC2DE68DCB3A}" dt="2022-03-13T14:25:55.372" v="2079" actId="478"/>
          <ac:picMkLst>
            <pc:docMk/>
            <pc:sldMk cId="1441191219" sldId="322"/>
            <ac:picMk id="5" creationId="{CBA41E4F-00C9-4DB7-A24A-48DB53A9318D}"/>
          </ac:picMkLst>
        </pc:picChg>
      </pc:sldChg>
      <pc:sldChg chg="modSp add mod">
        <pc:chgData name="박 현우" userId="cfd135f459d14191" providerId="LiveId" clId="{58FD2C9D-F006-421D-AE31-EC2DE68DCB3A}" dt="2022-03-13T14:28:14.664" v="2253"/>
        <pc:sldMkLst>
          <pc:docMk/>
          <pc:sldMk cId="2821761990" sldId="323"/>
        </pc:sldMkLst>
        <pc:spChg chg="mod">
          <ac:chgData name="박 현우" userId="cfd135f459d14191" providerId="LiveId" clId="{58FD2C9D-F006-421D-AE31-EC2DE68DCB3A}" dt="2022-03-13T14:28:14.664" v="2253"/>
          <ac:spMkLst>
            <pc:docMk/>
            <pc:sldMk cId="2821761990" sldId="323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29:20.320" v="2265" actId="20577"/>
        <pc:sldMkLst>
          <pc:docMk/>
          <pc:sldMk cId="1380130161" sldId="324"/>
        </pc:sldMkLst>
        <pc:spChg chg="mod">
          <ac:chgData name="박 현우" userId="cfd135f459d14191" providerId="LiveId" clId="{58FD2C9D-F006-421D-AE31-EC2DE68DCB3A}" dt="2022-03-13T14:29:20.320" v="2265" actId="20577"/>
          <ac:spMkLst>
            <pc:docMk/>
            <pc:sldMk cId="1380130161" sldId="324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31:01.402" v="2409" actId="20577"/>
        <pc:sldMkLst>
          <pc:docMk/>
          <pc:sldMk cId="4229370903" sldId="325"/>
        </pc:sldMkLst>
        <pc:spChg chg="mod">
          <ac:chgData name="박 현우" userId="cfd135f459d14191" providerId="LiveId" clId="{58FD2C9D-F006-421D-AE31-EC2DE68DCB3A}" dt="2022-03-13T14:31:01.402" v="2409" actId="20577"/>
          <ac:spMkLst>
            <pc:docMk/>
            <pc:sldMk cId="4229370903" sldId="325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33:38.728" v="2581"/>
        <pc:sldMkLst>
          <pc:docMk/>
          <pc:sldMk cId="2208290689" sldId="326"/>
        </pc:sldMkLst>
        <pc:spChg chg="mod">
          <ac:chgData name="박 현우" userId="cfd135f459d14191" providerId="LiveId" clId="{58FD2C9D-F006-421D-AE31-EC2DE68DCB3A}" dt="2022-03-13T14:33:38.728" v="2581"/>
          <ac:spMkLst>
            <pc:docMk/>
            <pc:sldMk cId="2208290689" sldId="326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5:40.365" v="2600" actId="27636"/>
        <pc:sldMkLst>
          <pc:docMk/>
          <pc:sldMk cId="135768933" sldId="327"/>
        </pc:sldMkLst>
        <pc:spChg chg="mod">
          <ac:chgData name="박 현우" userId="cfd135f459d14191" providerId="LiveId" clId="{58FD2C9D-F006-421D-AE31-EC2DE68DCB3A}" dt="2022-03-13T14:45:40.365" v="2600" actId="27636"/>
          <ac:spMkLst>
            <pc:docMk/>
            <pc:sldMk cId="135768933" sldId="327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7:22.257" v="2687" actId="20577"/>
        <pc:sldMkLst>
          <pc:docMk/>
          <pc:sldMk cId="4090108276" sldId="328"/>
        </pc:sldMkLst>
        <pc:spChg chg="mod">
          <ac:chgData name="박 현우" userId="cfd135f459d14191" providerId="LiveId" clId="{58FD2C9D-F006-421D-AE31-EC2DE68DCB3A}" dt="2022-03-13T14:47:22.257" v="2687" actId="20577"/>
          <ac:spMkLst>
            <pc:docMk/>
            <pc:sldMk cId="4090108276" sldId="328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9:13.719" v="2865"/>
        <pc:sldMkLst>
          <pc:docMk/>
          <pc:sldMk cId="3916171456" sldId="329"/>
        </pc:sldMkLst>
        <pc:spChg chg="mod">
          <ac:chgData name="박 현우" userId="cfd135f459d14191" providerId="LiveId" clId="{58FD2C9D-F006-421D-AE31-EC2DE68DCB3A}" dt="2022-03-13T14:49:13.719" v="2865"/>
          <ac:spMkLst>
            <pc:docMk/>
            <pc:sldMk cId="3916171456" sldId="329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1:16.405" v="2939" actId="20577"/>
        <pc:sldMkLst>
          <pc:docMk/>
          <pc:sldMk cId="1306636870" sldId="330"/>
        </pc:sldMkLst>
        <pc:spChg chg="mod">
          <ac:chgData name="박 현우" userId="cfd135f459d14191" providerId="LiveId" clId="{58FD2C9D-F006-421D-AE31-EC2DE68DCB3A}" dt="2022-03-13T14:51:16.405" v="2939" actId="20577"/>
          <ac:spMkLst>
            <pc:docMk/>
            <pc:sldMk cId="1306636870" sldId="330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1:54.191" v="3012" actId="20577"/>
        <pc:sldMkLst>
          <pc:docMk/>
          <pc:sldMk cId="898722665" sldId="331"/>
        </pc:sldMkLst>
        <pc:spChg chg="mod">
          <ac:chgData name="박 현우" userId="cfd135f459d14191" providerId="LiveId" clId="{58FD2C9D-F006-421D-AE31-EC2DE68DCB3A}" dt="2022-03-13T14:51:54.191" v="3012" actId="20577"/>
          <ac:spMkLst>
            <pc:docMk/>
            <pc:sldMk cId="898722665" sldId="331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2:56.542" v="3091"/>
        <pc:sldMkLst>
          <pc:docMk/>
          <pc:sldMk cId="77582826" sldId="332"/>
        </pc:sldMkLst>
        <pc:spChg chg="mod">
          <ac:chgData name="박 현우" userId="cfd135f459d14191" providerId="LiveId" clId="{58FD2C9D-F006-421D-AE31-EC2DE68DCB3A}" dt="2022-03-13T14:52:56.542" v="3091"/>
          <ac:spMkLst>
            <pc:docMk/>
            <pc:sldMk cId="77582826" sldId="332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5:58" v="3114"/>
        <pc:sldMkLst>
          <pc:docMk/>
          <pc:sldMk cId="2380957377" sldId="333"/>
        </pc:sldMkLst>
        <pc:spChg chg="mod">
          <ac:chgData name="박 현우" userId="cfd135f459d14191" providerId="LiveId" clId="{58FD2C9D-F006-421D-AE31-EC2DE68DCB3A}" dt="2022-03-13T14:55:58" v="3114"/>
          <ac:spMkLst>
            <pc:docMk/>
            <pc:sldMk cId="2380957377" sldId="333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3:17.735" v="3419" actId="27636"/>
        <pc:sldMkLst>
          <pc:docMk/>
          <pc:sldMk cId="2982990045" sldId="334"/>
        </pc:sldMkLst>
        <pc:spChg chg="mod">
          <ac:chgData name="박 현우" userId="cfd135f459d14191" providerId="LiveId" clId="{58FD2C9D-F006-421D-AE31-EC2DE68DCB3A}" dt="2022-03-13T15:03:17.735" v="3419" actId="27636"/>
          <ac:spMkLst>
            <pc:docMk/>
            <pc:sldMk cId="2982990045" sldId="334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2:44.465" v="3406" actId="27636"/>
        <pc:sldMkLst>
          <pc:docMk/>
          <pc:sldMk cId="350465652" sldId="335"/>
        </pc:sldMkLst>
        <pc:spChg chg="mod">
          <ac:chgData name="박 현우" userId="cfd135f459d14191" providerId="LiveId" clId="{58FD2C9D-F006-421D-AE31-EC2DE68DCB3A}" dt="2022-03-13T15:02:44.465" v="3406" actId="27636"/>
          <ac:spMkLst>
            <pc:docMk/>
            <pc:sldMk cId="350465652" sldId="335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4:59.095" v="3723" actId="20577"/>
        <pc:sldMkLst>
          <pc:docMk/>
          <pc:sldMk cId="3358172185" sldId="336"/>
        </pc:sldMkLst>
        <pc:spChg chg="mod">
          <ac:chgData name="박 현우" userId="cfd135f459d14191" providerId="LiveId" clId="{58FD2C9D-F006-421D-AE31-EC2DE68DCB3A}" dt="2022-03-13T15:04:59.095" v="3723" actId="20577"/>
          <ac:spMkLst>
            <pc:docMk/>
            <pc:sldMk cId="3358172185" sldId="336"/>
            <ac:spMk id="4" creationId="{53C5F932-655F-44C2-903A-5DE7EF11D810}"/>
          </ac:spMkLst>
        </pc:spChg>
      </pc:sldChg>
      <pc:sldChg chg="addSp delSp modSp add mod delAnim modAnim">
        <pc:chgData name="박 현우" userId="cfd135f459d14191" providerId="LiveId" clId="{58FD2C9D-F006-421D-AE31-EC2DE68DCB3A}" dt="2022-03-13T15:09:37.592" v="3756"/>
        <pc:sldMkLst>
          <pc:docMk/>
          <pc:sldMk cId="1690827962" sldId="337"/>
        </pc:sldMkLst>
        <pc:spChg chg="mod">
          <ac:chgData name="박 현우" userId="cfd135f459d14191" providerId="LiveId" clId="{58FD2C9D-F006-421D-AE31-EC2DE68DCB3A}" dt="2022-03-13T15:08:25.224" v="3749"/>
          <ac:spMkLst>
            <pc:docMk/>
            <pc:sldMk cId="1690827962" sldId="337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5:08:50.147" v="3752"/>
          <ac:spMkLst>
            <pc:docMk/>
            <pc:sldMk cId="1690827962" sldId="337"/>
            <ac:spMk id="4" creationId="{53C5F932-655F-44C2-903A-5DE7EF11D810}"/>
          </ac:spMkLst>
        </pc:spChg>
        <pc:spChg chg="add del mod">
          <ac:chgData name="박 현우" userId="cfd135f459d14191" providerId="LiveId" clId="{58FD2C9D-F006-421D-AE31-EC2DE68DCB3A}" dt="2022-03-13T15:09:37.592" v="3756"/>
          <ac:spMkLst>
            <pc:docMk/>
            <pc:sldMk cId="1690827962" sldId="337"/>
            <ac:spMk id="6" creationId="{24EC26B7-B8FF-4219-976A-A758E8FFF4E2}"/>
          </ac:spMkLst>
        </pc:spChg>
        <pc:picChg chg="add del mod">
          <ac:chgData name="박 현우" userId="cfd135f459d14191" providerId="LiveId" clId="{58FD2C9D-F006-421D-AE31-EC2DE68DCB3A}" dt="2022-03-13T15:08:57.412" v="3753" actId="478"/>
          <ac:picMkLst>
            <pc:docMk/>
            <pc:sldMk cId="1690827962" sldId="337"/>
            <ac:picMk id="3" creationId="{19342345-8D45-4ED3-8F70-18CDD0F91624}"/>
          </ac:picMkLst>
        </pc:picChg>
        <pc:picChg chg="add mod">
          <ac:chgData name="박 현우" userId="cfd135f459d14191" providerId="LiveId" clId="{58FD2C9D-F006-421D-AE31-EC2DE68DCB3A}" dt="2022-03-13T15:09:16.490" v="3755"/>
          <ac:picMkLst>
            <pc:docMk/>
            <pc:sldMk cId="1690827962" sldId="337"/>
            <ac:picMk id="7" creationId="{6E2D17B0-7208-413F-9BD1-D716ABFAB9AA}"/>
          </ac:picMkLst>
        </pc:picChg>
        <pc:picChg chg="add mod">
          <ac:chgData name="박 현우" userId="cfd135f459d14191" providerId="LiveId" clId="{58FD2C9D-F006-421D-AE31-EC2DE68DCB3A}" dt="2022-03-13T15:09:37.592" v="3756"/>
          <ac:picMkLst>
            <pc:docMk/>
            <pc:sldMk cId="1690827962" sldId="337"/>
            <ac:picMk id="8" creationId="{FFC8AE2A-A5EF-451C-B5D4-A8ABE8B3DE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2C4-A1A3-4A36-A229-B5C64D8DC8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9406-E50F-4ED1-ADC8-0139CC080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LsL1emB4yQ?feature=oembed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3~4 </a:t>
            </a:r>
            <a:r>
              <a:rPr lang="ko-KR" altLang="en-US" dirty="0"/>
              <a:t>주차 실습 </a:t>
            </a:r>
            <a:r>
              <a:rPr lang="en-US" altLang="ko-KR" dirty="0"/>
              <a:t>–  ‘</a:t>
            </a:r>
            <a:r>
              <a:rPr lang="ko-KR" altLang="en-US" dirty="0"/>
              <a:t>존 레몬의 공포체험</a:t>
            </a:r>
            <a:r>
              <a:rPr lang="en-US" altLang="ko-KR" dirty="0"/>
              <a:t>’</a:t>
            </a:r>
            <a:r>
              <a:rPr lang="ko-KR" altLang="en-US" dirty="0"/>
              <a:t>으로 배우는 유니티 기초</a:t>
            </a:r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ko-KR" altLang="en-US" sz="3300" b="0" i="0" dirty="0">
                <a:solidFill>
                  <a:srgbClr val="000000"/>
                </a:solidFill>
                <a:effectLst/>
                <a:latin typeface="Inter"/>
              </a:rPr>
              <a:t>콘솔</a:t>
            </a:r>
            <a:r>
              <a:rPr lang="en-US" altLang="ko-KR" sz="3300" b="0" i="0" dirty="0">
                <a:solidFill>
                  <a:srgbClr val="000000"/>
                </a:solidFill>
                <a:effectLst/>
                <a:latin typeface="Inter"/>
              </a:rPr>
              <a:t>(Console) </a:t>
            </a:r>
            <a:r>
              <a:rPr lang="ko-KR" altLang="en-US" sz="3300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r>
              <a:rPr lang="en-US" altLang="ko-KR" sz="3300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altLang="ko-KR" sz="33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altLang="ko-KR" sz="3300" b="0" i="0" dirty="0">
                <a:solidFill>
                  <a:srgbClr val="000000"/>
                </a:solidFill>
                <a:effectLst/>
                <a:latin typeface="Inter"/>
              </a:rPr>
              <a:t>-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Inter"/>
              </a:rPr>
              <a:t>게임에서 발생하는 경고와 오류를 표시하며 문제 해결에 도움이 되는 정보를 제공합니다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r>
              <a:rPr lang="en-US" altLang="ko-KR" sz="2400" dirty="0">
                <a:solidFill>
                  <a:srgbClr val="000000"/>
                </a:solidFill>
                <a:latin typeface="Inter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Inter"/>
              </a:rPr>
            </a:br>
            <a:r>
              <a:rPr lang="ko-KR" altLang="en-US" sz="2400" b="0" i="0" dirty="0">
                <a:solidFill>
                  <a:srgbClr val="000000"/>
                </a:solidFill>
                <a:effectLst/>
                <a:latin typeface="Inter"/>
              </a:rPr>
              <a:t>기본적으로 콘솔 창 탭은 프로젝트 창 탭의 옆에 위치합니다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Inter"/>
              </a:rPr>
              <a:t>콘솔 탭을 드래그 앤 드롭 하면 콘솔 창을 움직여 프로젝트 창 옆에 배치 가능합니다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955C1C87-02D6-4022-BE13-9D3B23B0FF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196479"/>
            <a:ext cx="5384800" cy="1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5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계층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>(Hierarchy) </a:t>
            </a: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r>
              <a:rPr lang="en-US" altLang="ko-KR" sz="4500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altLang="ko-KR" sz="45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Unity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에서 게임은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씬으로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구성됩니다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씬은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게임에서 하나의 층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또는 다른 환경이라고 볼 수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모든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씬에는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해당 씬 안에서 공간을 차지하는 오브젝트의 목록이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예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: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캐릭터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풍경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). Unity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에서는 이러한 오브젝트를 </a:t>
            </a:r>
            <a:r>
              <a:rPr lang="en-US" altLang="ko-KR" sz="8800" b="0" i="0" dirty="0" err="1">
                <a:solidFill>
                  <a:srgbClr val="000000"/>
                </a:solidFill>
                <a:effectLst/>
                <a:latin typeface="Inter"/>
              </a:rPr>
              <a:t>GameObject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게임 오브젝트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)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라고 부릅니다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8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B9E8588B-9905-4451-B22D-66045D4E1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70" y="3230721"/>
            <a:ext cx="3832860" cy="12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7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씬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>(Scene) </a:t>
            </a: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뷰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씬 뷰는 라이브 프리뷰 창입니다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씬 뷰에는 현재 불러온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씬과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계층 창에 있는 모든 게임 오브젝트가 표시됩니다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이 창을 이용하여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씬에서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게임 오브젝트를 배치하거나 이동할 수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씬 뷰에서 게임 오브젝트를 클릭하면 계층 창에서 강조 표시됩니다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8800" dirty="0"/>
          </a:p>
        </p:txBody>
      </p:sp>
      <p:pic>
        <p:nvPicPr>
          <p:cNvPr id="4" name="bd9905d4-fe5b-45c1-a33a-bbb6f397b4c3_07.gif._gif_">
            <a:hlinkClick r:id="" action="ppaction://media"/>
            <a:extLst>
              <a:ext uri="{FF2B5EF4-FFF2-40B4-BE49-F238E27FC236}">
                <a16:creationId xmlns:a16="http://schemas.microsoft.com/office/drawing/2014/main" xmlns="" id="{3696957E-5E3A-4C02-B7F6-B200997585B9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97600" y="2840038"/>
            <a:ext cx="5384800" cy="2046287"/>
          </a:xfrm>
        </p:spPr>
      </p:pic>
    </p:spTree>
    <p:extLst>
      <p:ext uri="{BB962C8B-B14F-4D97-AF65-F5344CB8AC3E}">
        <p14:creationId xmlns:p14="http://schemas.microsoft.com/office/powerpoint/2010/main" val="11481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게임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>(Game) </a:t>
            </a: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게임 뷰는 기본적으로 씬 뷰 옆에 탭으로 숨겨져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씬 뷰에서 게임 오브젝트를 이동하고 전체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씬을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둘러볼 수 있다면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게임 뷰에서는 게임을 플레이할 때 화면이 어떻게 보이는지 알 수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이 화면은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씬에서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카메라가 어디를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향하느냐에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따라 결정됩니다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en-US" sz="88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BE9120E5-E374-4C92-87E3-D900C38736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502111"/>
            <a:ext cx="5384800" cy="272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 err="1">
                <a:solidFill>
                  <a:srgbClr val="000000"/>
                </a:solidFill>
                <a:effectLst/>
                <a:latin typeface="Inter"/>
              </a:rPr>
              <a:t>인스펙터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>(Inspector) </a:t>
            </a: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다른 창에서 게임 오브젝트를 선택하는 경우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인스펙터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창은 선택한 오브젝트와 관련된 모든 데이터를 표시합니다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Unity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는 오브젝트 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-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컴포넌트 모델을 사용하기 때문에 게임 오브젝트에 다른 컴포넌트를 추가하여 기능을 변경할 수 있습니다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예를 들어 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Camera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컴포넌트가 있으면 플레이어가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씬을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들여다볼 수 있습니다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72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3BB86CB9-A9C3-491D-A4EB-0B2AE31FDF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09" y="1600200"/>
            <a:ext cx="278438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8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799" y="1408176"/>
            <a:ext cx="110744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플레이 버튼</a:t>
            </a:r>
            <a:r>
              <a:rPr lang="en-US" altLang="ko-KR" sz="11200" dirty="0">
                <a:solidFill>
                  <a:srgbClr val="000000"/>
                </a:solidFill>
                <a:latin typeface="Inter"/>
              </a:rPr>
              <a:t/>
            </a:r>
            <a:br>
              <a:rPr lang="en-US" altLang="ko-KR" sz="11200" dirty="0">
                <a:solidFill>
                  <a:srgbClr val="000000"/>
                </a:solidFill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플레이 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플레이 기능은 현재 계층 창에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로드된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씬을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테스트하는 데 사용되며 에디터에서 게임을 실시간으로 실행해볼 수 있습니다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일시 정지 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일시 정지 기능은 게임 창에서 게임 플레이를 일시 정지합니다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일시 정지를 통해 간과하기 쉬운 시각적 문제나 게임플레이 문제를 확인할 수 있습니다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스텝</a:t>
            </a:r>
            <a:r>
              <a:rPr lang="en-US" altLang="ko-KR" sz="8000" dirty="0">
                <a:solidFill>
                  <a:srgbClr val="000000"/>
                </a:solidFill>
                <a:latin typeface="Inter"/>
              </a:rPr>
              <a:t/>
            </a:r>
            <a:br>
              <a:rPr lang="en-US" altLang="ko-KR" sz="8000" dirty="0">
                <a:solidFill>
                  <a:srgbClr val="000000"/>
                </a:solidFill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스텝은 일시 정지된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씬을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프레임 단위로 보여줍니다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이는 게임 월드에서 실시간 변화를 확인할 때 사용합니다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72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8E32FB45-C5A5-4A92-967E-89FC2781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046226"/>
            <a:ext cx="11906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xmlns="" id="{0F57C149-8975-4E3B-A908-05B39156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46226"/>
            <a:ext cx="12192000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3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46700" cy="2870199"/>
          </a:xfrm>
        </p:spPr>
        <p:txBody>
          <a:bodyPr>
            <a:normAutofit fontScale="70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5200" b="0" i="0" dirty="0">
                <a:solidFill>
                  <a:srgbClr val="000000"/>
                </a:solidFill>
                <a:effectLst/>
                <a:latin typeface="Inter"/>
              </a:rPr>
              <a:t>오브젝트 조작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2900" b="0" i="0" dirty="0">
                <a:solidFill>
                  <a:srgbClr val="000000"/>
                </a:solidFill>
                <a:effectLst/>
                <a:latin typeface="Inter"/>
              </a:rPr>
              <a:t>이 도구들은 씬 창에서 게임 오브젝트를 이동하고 조작합니다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Inter"/>
              </a:rPr>
              <a:t>버튼을 클릭하거나 단축키를 이용하여 도구를 활성화할 수 있습니다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72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1C987E61-9099-4F5C-8269-0758CD0816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1850231"/>
            <a:ext cx="3657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5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5113FCC3-790E-4AB2-A4E5-927B1CF05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1352" y="1600201"/>
            <a:ext cx="5081295" cy="4525963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b="1" i="0" dirty="0">
                <a:effectLst/>
              </a:rPr>
              <a:t>핸드 툴</a:t>
            </a:r>
            <a:r>
              <a:rPr lang="en-US" altLang="ko-KR" b="0" i="0" dirty="0">
                <a:effectLst/>
              </a:rPr>
              <a:t/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effectLst/>
              </a:rPr>
              <a:t>핸드 툴을 사용하면 창 안에서 씬 카메라를 이동할 수 있습니다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마우스 중간 버튼을 클릭해도 핸드 툴을 사용할 수 있습니다</a:t>
            </a:r>
            <a:r>
              <a:rPr lang="en-US" altLang="ko-KR" b="0" i="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382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27D66EF7-0E04-45A2-985E-915644C0C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901" y="1600201"/>
            <a:ext cx="5122197" cy="4525963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이동 툴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툴을 사용하면 아이템을 선택하거나 하나씩 이동할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81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A300B4B8-91D0-4355-95B0-5EAC706A5A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2238" y="1600201"/>
            <a:ext cx="4579524" cy="4525963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회전 툴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툴을 사용하면 아이템을 선택하고 회전시킬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en-US" altLang="ko-K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823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유니티를 배우기 위해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에 대한 이해 </a:t>
            </a:r>
            <a:r>
              <a:rPr lang="en-US" altLang="ko-KR" dirty="0"/>
              <a:t>(</a:t>
            </a:r>
            <a:r>
              <a:rPr lang="ko-KR" altLang="en-US" dirty="0"/>
              <a:t>스크립트 구현</a:t>
            </a:r>
            <a:r>
              <a:rPr lang="en-US" altLang="ko-KR" dirty="0"/>
              <a:t>) – 1~2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게임요소 구현에 대한 이해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게임물리</a:t>
            </a:r>
            <a:r>
              <a:rPr lang="en-US" altLang="ko-KR" dirty="0"/>
              <a:t>) – 3~6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 툴에 대한 이해 </a:t>
            </a:r>
            <a:r>
              <a:rPr lang="en-US" altLang="ko-KR" dirty="0"/>
              <a:t>(</a:t>
            </a:r>
            <a:r>
              <a:rPr lang="ko-KR" altLang="en-US" dirty="0"/>
              <a:t>레벨 디자인</a:t>
            </a:r>
            <a:r>
              <a:rPr lang="en-US" altLang="ko-KR" dirty="0"/>
              <a:t>, </a:t>
            </a:r>
            <a:r>
              <a:rPr lang="ko-KR" altLang="en-US" dirty="0"/>
              <a:t>배치</a:t>
            </a:r>
            <a:r>
              <a:rPr lang="en-US" altLang="ko-KR" dirty="0"/>
              <a:t>) – </a:t>
            </a:r>
            <a:r>
              <a:rPr lang="ko-KR" altLang="en-US" dirty="0"/>
              <a:t>주기적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그래픽에 대한 이해</a:t>
            </a:r>
            <a:r>
              <a:rPr lang="en-US" altLang="ko-KR" dirty="0"/>
              <a:t>(</a:t>
            </a:r>
            <a:r>
              <a:rPr lang="ko-KR" altLang="en-US" dirty="0"/>
              <a:t>캐릭터 디자인</a:t>
            </a:r>
            <a:r>
              <a:rPr lang="en-US" altLang="ko-KR" dirty="0"/>
              <a:t>, </a:t>
            </a:r>
            <a:r>
              <a:rPr lang="ko-KR" altLang="en-US" dirty="0"/>
              <a:t>모션</a:t>
            </a:r>
            <a:r>
              <a:rPr lang="en-US" altLang="ko-KR" dirty="0"/>
              <a:t>) – </a:t>
            </a:r>
            <a:r>
              <a:rPr lang="ko-KR" altLang="en-US" dirty="0"/>
              <a:t>주기적 진행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B5B55407-00BD-423E-9603-3C14B0DC13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7875" y="1600201"/>
            <a:ext cx="5108250" cy="4525963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5626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스케일 툴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툴을 사용하면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게임오브젝트의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크기를 조정할 수 있습니다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.</a:t>
            </a:r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en-US" altLang="ko-K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748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xmlns="" id="{187C481D-5AD9-4B48-A2B2-DE4838F9F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00198"/>
            <a:ext cx="5384800" cy="3925969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사각 트랜스폼 툴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툴은 여러 기능이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오브젝트를 이동시키거나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크기를 조절하고 회전시킬 수 있으며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2D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최적화되어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en-US" altLang="ko-K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502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DADDB8E2-E8AE-4B34-B2D1-A5F2DBEB22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6038"/>
            <a:ext cx="5384800" cy="4254289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회전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이동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스케일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 역시 여러 기능이 포함되어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게임오브젝트를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이동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회전 및 크기 조절이 가능하며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최적화되어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16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캐릭터 모델 추가하기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89EC34E-6C50-4C36-8B2E-C72E7FFC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88700" cy="4525963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Assets &gt; Models &gt; Characters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폴더로 이동하여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JohnLemon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모델을 찾습니다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창에서 모델을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드래그하여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 씬 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놓습니다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이렇게 하면 모델을 정확히 원하는 위치에 배치할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또한 모델을 계층으로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드래그하여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기본 포지션에서 게임 오브젝트를 생성할 수도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.)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씬 뷰 위에 커서를 두고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눌러 초점을 맞춥니다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31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캐릭터 모델 추가하기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89EC34E-6C50-4C36-8B2E-C72E7FFC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rtl="0"/>
            <a:endParaRPr lang="en-US" altLang="ko-KR" i="0">
              <a:effectLst/>
            </a:endParaRPr>
          </a:p>
          <a:p>
            <a:pPr rtl="0"/>
            <a:r>
              <a:rPr lang="ko-KR" altLang="en-US" i="0" err="1">
                <a:effectLst/>
              </a:rPr>
              <a:t>씬에서</a:t>
            </a:r>
            <a:r>
              <a:rPr lang="ko-KR" altLang="en-US" i="0">
                <a:effectLst/>
              </a:rPr>
              <a:t> 위치와 크기 정보를 갖고 있는 </a:t>
            </a:r>
            <a:r>
              <a:rPr lang="en-US" altLang="ko-KR" i="0">
                <a:effectLst/>
              </a:rPr>
              <a:t>Transform </a:t>
            </a:r>
            <a:r>
              <a:rPr lang="ko-KR" altLang="en-US" i="0">
                <a:effectLst/>
              </a:rPr>
              <a:t>컴포넌트 </a:t>
            </a:r>
          </a:p>
          <a:p>
            <a:pPr rtl="0"/>
            <a:r>
              <a:rPr lang="ko-KR" altLang="en-US" i="0">
                <a:effectLst/>
              </a:rPr>
              <a:t>오브젝트를 애니메이션화해주는 </a:t>
            </a:r>
            <a:r>
              <a:rPr lang="en-US" altLang="ko-KR" i="0">
                <a:effectLst/>
              </a:rPr>
              <a:t>Animator </a:t>
            </a:r>
            <a:r>
              <a:rPr lang="ko-KR" altLang="en-US" i="0">
                <a:effectLst/>
              </a:rPr>
              <a:t>컴포넌트</a:t>
            </a:r>
            <a:endParaRPr lang="ko-KR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91DD240E-5093-4BF6-96E6-D9D7646A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7018" y="1600201"/>
            <a:ext cx="4525963" cy="4525963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55155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캐릭터 모델 추가하기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16C57F19-47D7-4168-A646-ACD11D65B9D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732374"/>
            <a:ext cx="5384800" cy="2261616"/>
          </a:xfrm>
          <a:prstGeom prst="rect">
            <a:avLst/>
          </a:prstGeom>
          <a:solidFill>
            <a:srgbClr val="FFFFFF"/>
          </a:solidFill>
          <a:extLst/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xmlns="" id="{02748560-1B2E-48E0-A4D2-950824D3A5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39" y="1600200"/>
            <a:ext cx="25685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6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캐릭터 모델 추가하기</a:t>
            </a:r>
          </a:p>
        </p:txBody>
      </p:sp>
      <p:pic>
        <p:nvPicPr>
          <p:cNvPr id="25606" name="Picture 6">
            <a:extLst>
              <a:ext uri="{FF2B5EF4-FFF2-40B4-BE49-F238E27FC236}">
                <a16:creationId xmlns:a16="http://schemas.microsoft.com/office/drawing/2014/main" xmlns="" id="{02748560-1B2E-48E0-A4D2-950824D3A5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39" y="1600200"/>
            <a:ext cx="25685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35DC2A3-88B1-4349-A3B2-C5AD53181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6096000" cy="4525963"/>
          </a:xfrm>
        </p:spPr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Skinned Mesh Renderer</a:t>
            </a:r>
            <a:b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-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Mesh Renderer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는 이 메시를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렌더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하여 볼 수 있도록 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 Skinned Mesh Renderer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Mesh Renderer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의 특별한 유형으로 모델의 뼈대 전체의 포지션과 회전을 기반으로 하여 메시 모양을 변경가능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47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캐릭터 모델 추가하기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xmlns="" id="{0CD804BE-BB71-4711-841D-DFA0BF2516C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1939131"/>
            <a:ext cx="387096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F998DE-75C7-429C-B3DF-9774030A1B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Root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오브젝트를 선택합니다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ALT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(Windows)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Option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(macOS)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누른 상태로 이름 왼쪽에 있는 화살표를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3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캐릭터 모델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F998DE-75C7-429C-B3DF-9774030A1B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계층에서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LeftForeArm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이라는 게임 오브젝트를 선택합니다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Transform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Rotation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필드를 찾고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Y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값을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90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으로 설정합니다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endParaRPr lang="ko-KR" altLang="en-US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xmlns="" id="{DAB801CA-5219-4145-8965-06FEA852B2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20" y="2830671"/>
            <a:ext cx="3947160" cy="20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82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프리팹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프리팹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000" dirty="0" err="1"/>
              <a:t>프리팹은</a:t>
            </a:r>
            <a:r>
              <a:rPr lang="ko-KR" altLang="en-US" sz="2000" dirty="0"/>
              <a:t> 게임 오브젝트 또는 이미 설정된 컴포넌트가 있는 게임 오브젝트의 컬렉션을 나타내는 특수한 형태의 </a:t>
            </a:r>
            <a:r>
              <a:rPr lang="ko-KR" altLang="en-US" sz="2000" dirty="0" err="1"/>
              <a:t>에셋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1040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콘텐츠 제작</a:t>
            </a:r>
          </a:p>
        </p:txBody>
      </p:sp>
      <p:pic>
        <p:nvPicPr>
          <p:cNvPr id="6" name="온라인 미디어 5" title="세상에 없는 여러분의 세상을 유니티로 만들어보세요">
            <a:hlinkClick r:id="" action="ppaction://media"/>
            <a:extLst>
              <a:ext uri="{FF2B5EF4-FFF2-40B4-BE49-F238E27FC236}">
                <a16:creationId xmlns:a16="http://schemas.microsoft.com/office/drawing/2014/main" xmlns="" id="{75DA96B6-D225-49A7-AF76-637E0A792C6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7238" y="1527175"/>
            <a:ext cx="8139112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프리팹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z="2000" dirty="0"/>
              <a:t>계층에서 게임 오브젝트를 </a:t>
            </a:r>
            <a:r>
              <a:rPr lang="ko-KR" altLang="en-US" sz="2000" dirty="0" err="1"/>
              <a:t>드래그하여</a:t>
            </a:r>
            <a:r>
              <a:rPr lang="ko-KR" altLang="en-US" sz="2000" dirty="0"/>
              <a:t> 프로젝트 창의 </a:t>
            </a:r>
            <a:r>
              <a:rPr lang="en-US" altLang="ko-KR" sz="2000" dirty="0"/>
              <a:t>Assets &gt; Prefabs </a:t>
            </a:r>
            <a:r>
              <a:rPr lang="ko-KR" altLang="en-US" sz="2000" dirty="0"/>
              <a:t>폴더로 가져옵니다</a:t>
            </a:r>
            <a:r>
              <a:rPr lang="en-US" altLang="ko-KR" sz="2000" dirty="0"/>
              <a:t>. Original Prefab </a:t>
            </a:r>
            <a:r>
              <a:rPr lang="ko-KR" altLang="en-US" sz="2000" dirty="0"/>
              <a:t>또는 </a:t>
            </a:r>
            <a:r>
              <a:rPr lang="en-US" altLang="ko-KR" sz="2000" dirty="0"/>
              <a:t>Prefab Variant </a:t>
            </a:r>
            <a:r>
              <a:rPr lang="ko-KR" altLang="en-US" sz="2000" dirty="0"/>
              <a:t>생성을 원하는지 묻는 대화상자가 나타나면 </a:t>
            </a:r>
            <a:r>
              <a:rPr lang="en-US" altLang="ko-KR" sz="2000" dirty="0"/>
              <a:t>Original Prefab</a:t>
            </a:r>
            <a:r>
              <a:rPr lang="ko-KR" altLang="en-US" sz="2000" dirty="0"/>
              <a:t>을 선택합니다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xmlns="" id="{F00DC6CA-73E8-410F-A9F6-FCF347A0D0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90" y="1600201"/>
            <a:ext cx="3512820" cy="136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xmlns="" id="{8461B046-A226-410B-AF0C-0FBF3DC14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850482"/>
            <a:ext cx="49339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041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애니메이션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en-US" altLang="ko-KR"/>
              <a:t>1.  </a:t>
            </a:r>
            <a:r>
              <a:rPr lang="ko-KR" altLang="en-US"/>
              <a:t>프로젝트 창에서 </a:t>
            </a:r>
            <a:r>
              <a:rPr lang="en-US" altLang="ko-KR"/>
              <a:t>Assets &gt; Animation &gt; Animators </a:t>
            </a:r>
            <a:r>
              <a:rPr lang="ko-KR" altLang="en-US"/>
              <a:t>폴더를 찾습니다</a:t>
            </a:r>
            <a:r>
              <a:rPr lang="en-US" altLang="ko-KR"/>
              <a:t>. </a:t>
            </a:r>
            <a:r>
              <a:rPr lang="ko-KR" altLang="en-US"/>
              <a:t>마우스 오른쪽 버튼으로 폴더를 클릭한 다음 </a:t>
            </a:r>
            <a:r>
              <a:rPr lang="en-US" altLang="ko-KR"/>
              <a:t>Create &gt; Animator Controller</a:t>
            </a:r>
            <a:r>
              <a:rPr lang="ko-KR" altLang="en-US"/>
              <a:t>를 선택합니다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xmlns="" id="{E8A2F943-E8BD-4011-9A79-6515E2FE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/>
          <a:stretch/>
        </p:blipFill>
        <p:spPr bwMode="auto">
          <a:xfrm>
            <a:off x="6197600" y="1600201"/>
            <a:ext cx="5384800" cy="4525963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2656294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애니메이션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86400" cy="4525963"/>
          </a:xfrm>
        </p:spPr>
        <p:txBody>
          <a:bodyPr>
            <a:normAutofit lnSpcReduction="10000"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애니메이터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컨트롤러 이름을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JohnLemon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으로 설정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애니메이터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창 왼쪽 상단에 있는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Parameters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탭을 클릭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드롭다운 메뉴에서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+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버튼을 클릭하고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Bool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선택하여 새로운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부울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애니메이터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파라미터를 생성</a:t>
            </a:r>
            <a:endParaRPr lang="ko-KR" altLang="en-US" dirty="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xmlns="" id="{4EE0DB9C-76AD-4A1F-B850-F3026034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296511"/>
            <a:ext cx="5699125" cy="182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10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애니메이션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86400" cy="452596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Assets &gt; Animation &gt; Animation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창으로 이동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xmlns="" id="{606988FA-4B5A-4458-BB55-BC1398E8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998663"/>
            <a:ext cx="60579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87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애니메이션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86400" cy="4525963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애니메이터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창으로 드래그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Idle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먼저 드래그 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Inter"/>
              </a:rPr>
              <a:t>Walk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드래그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xmlns="" id="{80D931BC-C107-424C-9D88-391A74CE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90" y="1685499"/>
            <a:ext cx="5332010" cy="38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48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애니메이션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6273800" cy="4525963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마우스 오른쪽 버튼으로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Idle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상태를 클릭한 다음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Make Transition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캐릭터는 걷기에서 대기 상태로 전환할 수 있어야 하므로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위 과정을 반복하여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Walk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Idle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로의 전환을 생성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xmlns="" id="{C2FC9BF2-6173-40FE-B93D-E04253A4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981" y="1216152"/>
            <a:ext cx="3819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>
            <a:extLst>
              <a:ext uri="{FF2B5EF4-FFF2-40B4-BE49-F238E27FC236}">
                <a16:creationId xmlns:a16="http://schemas.microsoft.com/office/drawing/2014/main" xmlns="" id="{9169070F-77C8-4D15-9CEB-66A6CA7A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55" y="3235293"/>
            <a:ext cx="39147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77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애니메이션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86400" cy="4525963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Has Exit Time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체크박스를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비활성화</a:t>
            </a:r>
            <a:endParaRPr lang="en-US" altLang="ko-KR" b="1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현재는 비어 있는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 Conditions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목록 아래의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+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버튼을 클릭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캐릭터가 걷기 중일 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Idle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Walk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로의 전환이 필요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IsWalking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true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일 때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xmlns="" id="{D6F327B0-E1FC-4292-9A92-DBFC7A34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7" y="1735233"/>
            <a:ext cx="48863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>
            <a:extLst>
              <a:ext uri="{FF2B5EF4-FFF2-40B4-BE49-F238E27FC236}">
                <a16:creationId xmlns:a16="http://schemas.microsoft.com/office/drawing/2014/main" xmlns="" id="{C4DE9516-BEB3-4F3A-839B-9A4FE7BC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4170363"/>
            <a:ext cx="48672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58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애니메이션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53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Assets &gt; Animation &gt; Animators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이동하여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JohnLemon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애니메이터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컨트롤러를 찾기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계층에서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JohnLemon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오브젝트를 선택한 다음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애니메이터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컨트롤러를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Animator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Controller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프로퍼티로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드래그합니다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과정을 거쳐야만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JohnLemon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움직일 수 있게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씬 창 오른쪽 상단에 있는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Save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85291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JohnLemon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물리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반응하도록 수정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Add Component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검색창이 표시되면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Rigidbody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입력하고 표시되는 옵션에서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Rigidbody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선택</a:t>
            </a:r>
            <a:endParaRPr lang="en-US" altLang="ko-KR" dirty="0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xmlns="" id="{0607567C-FD05-450D-89ED-A5BCD076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600201"/>
            <a:ext cx="31242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Constraint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프로퍼티는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Rigidbody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가 이동할 수 있는 방향을 제한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Freeze Rotation X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및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Z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체크박스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활성화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 John Lemon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이상한 방향으로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눕는것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방지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+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몸을 돌릴 수 있도록 해야 하므로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Freeze Position Y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체크박스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활성화</a:t>
            </a:r>
            <a:endParaRPr lang="en-US" altLang="ko-KR" dirty="0"/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xmlns="" id="{497B7281-4E58-4E02-9F18-CC5FA68C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824" y="2205037"/>
            <a:ext cx="49434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초기설정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753FB629-4390-4E34-9FAB-CAEE0818FB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140047"/>
            <a:ext cx="5384800" cy="3446271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F258D9AA-1F99-F422-601A-6927139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Unity Hub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엽니다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Unity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계정에 로그인합니다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오른쪽 상단에 있는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New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6592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콜라이더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effectLst/>
              </a:rPr>
              <a:t>콜라이더는</a:t>
            </a:r>
            <a:r>
              <a:rPr lang="ko-KR" altLang="en-US" b="0" i="0" dirty="0">
                <a:effectLst/>
              </a:rPr>
              <a:t> 물리적 충돌을 목적으로 오브젝트의 형태를 정의</a:t>
            </a:r>
            <a:endParaRPr lang="en-US" altLang="ko-KR" b="0" i="0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격투게임의 히트박스</a:t>
            </a:r>
            <a:endParaRPr lang="en-US" altLang="ko-KR" dirty="0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xmlns="" id="{AE5950EE-AB18-45D6-9EA3-F6B57B92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2261204"/>
            <a:ext cx="5384800" cy="3203956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4474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콜라이더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905500" cy="4525963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창에서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Add Component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Capsule Collider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추가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Inter"/>
              </a:rPr>
              <a:t>Height(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높이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 1.4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Center(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중앙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 Y 0.7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Radius(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반지름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 0.4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xmlns="" id="{E009EBBE-0CBD-42CD-AABB-F5DD5A41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600201"/>
            <a:ext cx="4933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>
            <a:extLst>
              <a:ext uri="{FF2B5EF4-FFF2-40B4-BE49-F238E27FC236}">
                <a16:creationId xmlns:a16="http://schemas.microsoft.com/office/drawing/2014/main" xmlns="" id="{D5DC3B19-46E1-4AFF-BB13-B7D39EC5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863182"/>
            <a:ext cx="4943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스크립트란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?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스크립트는 컴퓨터에 대한 일련의 명령어를 포함하고 있는 텍스트 문서입니다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이러한 명령어를 보통 코드라고 부릅니다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명령어는 컴퓨터가 이해할 수 있는 방식으로 쓰여 있으며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여기에서는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C#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(C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이라는 프로그래밍 언어로 작성됩니다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77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(Project)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창에서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Asset &gt; Scripts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폴더를 찾기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폴더를 마우스 오른쪽 버튼으로 클릭하고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 &gt; C# Script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선택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스크립트의 이름을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PlayerMovement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더블 클릭해서 오픈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641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using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Inter"/>
              </a:rPr>
              <a:t>지시문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다른 파일에서 구현된 코드를 이 스크립트 파일에서 사용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Inter"/>
              </a:rPr>
              <a:t>하는 기능</a:t>
            </a:r>
            <a:r>
              <a:rPr lang="en-US" altLang="ko-KR" b="1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b="1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ex)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예를 들어 여기에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"using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UnityEngine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;"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적혀 있지 않으면 다음 줄에 있는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MonoBehaviour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사용할 수 없게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endParaRPr lang="en-US" altLang="ko-KR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77125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void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A31515"/>
                </a:solidFill>
                <a:effectLst/>
                <a:latin typeface="Menlo"/>
              </a:rPr>
              <a:t>Update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()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{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float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horizontal =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Input.GetAxis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</a:t>
            </a:r>
            <a:r>
              <a:rPr lang="en-US" altLang="ko-KR" b="0" i="0" dirty="0">
                <a:solidFill>
                  <a:srgbClr val="A31515"/>
                </a:solidFill>
                <a:effectLst/>
                <a:latin typeface="Menlo"/>
              </a:rPr>
              <a:t>"Horizontal"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float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vertical =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Input.GetAxis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</a:t>
            </a:r>
            <a:r>
              <a:rPr lang="en-US" altLang="ko-KR" b="0" i="0" dirty="0">
                <a:solidFill>
                  <a:srgbClr val="A31515"/>
                </a:solidFill>
                <a:effectLst/>
                <a:latin typeface="Menlo"/>
              </a:rPr>
              <a:t>"Vertical"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}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Horizontal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수평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이라고 명명된 축은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A,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D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키 또는 왼쪽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오른쪽 화살표 키를 의미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Vertical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Inter"/>
              </a:rPr>
              <a:t>수직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Inter"/>
              </a:rPr>
              <a:t>은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W, S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또는 위쪽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아래쪽 화살표 키를 의미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63015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Vector3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m_Movement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위 변수를 메서드 정의 위에 추가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D7CEFB-C338-421B-A834-F32E60F2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43" y="1433015"/>
            <a:ext cx="4548416" cy="43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45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 err="1">
                <a:solidFill>
                  <a:srgbClr val="0000FF"/>
                </a:solidFill>
                <a:effectLst/>
                <a:latin typeface="Menlo"/>
              </a:rPr>
              <a:t>m_Movement</a:t>
            </a:r>
            <a:r>
              <a:rPr lang="en-US" altLang="ko-KR" b="0" i="0" dirty="0" err="1">
                <a:solidFill>
                  <a:srgbClr val="795DA3"/>
                </a:solidFill>
                <a:effectLst/>
                <a:latin typeface="Menlo"/>
              </a:rPr>
              <a:t>.Set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horizontal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, 0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f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vertical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업데이트 메서드에 위 라인을 추가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/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3D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공간의 벡터에는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개의 값이 있는데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메서드를 통해 각각에 값이 할당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이제 이동 벡터에서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x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축에는 수평 입력 값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축에는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0, z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축에는 수직 입력 값이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들어감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11634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 err="1">
                <a:solidFill>
                  <a:srgbClr val="0000FF"/>
                </a:solidFill>
                <a:effectLst/>
                <a:latin typeface="Menlo"/>
              </a:rPr>
              <a:t>m_Movement</a:t>
            </a:r>
            <a:r>
              <a:rPr lang="en-US" altLang="ko-KR" b="0" i="0" dirty="0" err="1">
                <a:solidFill>
                  <a:srgbClr val="795DA3"/>
                </a:solidFill>
                <a:effectLst/>
                <a:latin typeface="Menlo"/>
              </a:rPr>
              <a:t>.Normalize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업데이트 메서드에 위 라인을 추가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/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이동 벡터는 최대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의 값을 가질 수 있는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개의 숫자로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구성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피타고라스 정리에 따라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개의 숫자 모두 값이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이면 벡터의 길이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크기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초과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xmlns="" id="{7885AF5D-1CEE-442F-9F1E-59439062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87" y="1600201"/>
            <a:ext cx="19907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553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CBA41E4F-00C9-4DB7-A24A-48DB53A93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262" y="1527048"/>
            <a:ext cx="4231476" cy="4599432"/>
          </a:xfrm>
          <a:noFill/>
        </p:spPr>
      </p:pic>
    </p:spTree>
    <p:extLst>
      <p:ext uri="{BB962C8B-B14F-4D97-AF65-F5344CB8AC3E}">
        <p14:creationId xmlns:p14="http://schemas.microsoft.com/office/powerpoint/2010/main" val="263152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초기설정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F258D9AA-1F99-F422-601A-6927139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4.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프로젝트 이름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"3D Beginner"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입력합니다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5.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Unity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버전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2019.1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6.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프로젝트를 저장할 폴더를 선택합니다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7.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템플릿이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설정되었는지 확인합니다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8.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클릭합니다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3046AC7B-3217-4EBE-8CD5-36661A3618F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2979"/>
            <a:ext cx="5384800" cy="35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32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bool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hasHorizontalInput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!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Mathf.Approximately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(horizontal, 0f);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수평 입력이 있는지 파악하는 코드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/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Approximately?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sz="2400" b="0" i="0" dirty="0" err="1">
                <a:solidFill>
                  <a:srgbClr val="333333"/>
                </a:solidFill>
                <a:effectLst/>
                <a:latin typeface="Inter"/>
              </a:rPr>
              <a:t>Mathf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Inter"/>
              </a:rPr>
              <a:t>클래스에 포함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  <a:t>2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Inter"/>
              </a:rPr>
              <a:t>개의 플로트 값이 유사하면 참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Inter"/>
              </a:rPr>
              <a:t>그렇지 않으면 거짓을 반환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</a:br>
            <a:endParaRPr lang="en-US" altLang="ko-KR" sz="2400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41191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bool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hasVerticalInput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!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Mathf.Approximately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(vertical, 0f);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수직 입력이 있는지 파악하는 코드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bool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isWalking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hasHorizontalInput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||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hasVerticalInput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수평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수직 입력 중 하나라도 있으면 참</a:t>
            </a: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21761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Animator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m_Animator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클래스 상단에서 이동 벡터 선언과 클래스 선언의 사이에 위 라인을 추가</a:t>
            </a: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80130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m_Animator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GetComponent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&lt;Animator&gt;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();</a:t>
            </a:r>
            <a:r>
              <a:rPr lang="en-US" altLang="ko-KR" dirty="0">
                <a:solidFill>
                  <a:srgbClr val="1A1A1A"/>
                </a:solidFill>
                <a:latin typeface="Menlo"/>
              </a:rPr>
              <a:t/>
            </a:r>
            <a:br>
              <a:rPr lang="en-US" altLang="ko-KR" dirty="0">
                <a:solidFill>
                  <a:srgbClr val="1A1A1A"/>
                </a:solidFill>
                <a:latin typeface="Menlo"/>
              </a:rPr>
            </a:br>
            <a:r>
              <a:rPr lang="en-US" altLang="ko-KR" dirty="0">
                <a:solidFill>
                  <a:srgbClr val="1A1A1A"/>
                </a:solidFill>
                <a:latin typeface="Menlo"/>
              </a:rPr>
              <a:t>Start() </a:t>
            </a:r>
            <a:r>
              <a:rPr lang="ko-KR" altLang="en-US" dirty="0">
                <a:solidFill>
                  <a:srgbClr val="1A1A1A"/>
                </a:solidFill>
                <a:latin typeface="Menlo"/>
              </a:rPr>
              <a:t>메서드에 위의 라인 추가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1A1A1A"/>
                </a:solidFill>
                <a:latin typeface="Menlo"/>
              </a:rPr>
              <a:t>제너릭</a:t>
            </a:r>
            <a:r>
              <a:rPr lang="ko-KR" altLang="en-US" dirty="0">
                <a:solidFill>
                  <a:srgbClr val="1A1A1A"/>
                </a:solidFill>
                <a:latin typeface="Menlo"/>
              </a:rPr>
              <a:t> 타입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1A1A1A"/>
                </a:solidFill>
                <a:latin typeface="Menlo"/>
              </a:rPr>
              <a:t>컴포넌트를 가져오는 함수 </a:t>
            </a:r>
            <a:r>
              <a:rPr lang="en-US" altLang="ko-KR" dirty="0">
                <a:solidFill>
                  <a:srgbClr val="1A1A1A"/>
                </a:solidFill>
                <a:latin typeface="Menlo"/>
              </a:rPr>
              <a:t>(Get)</a:t>
            </a:r>
          </a:p>
        </p:txBody>
      </p:sp>
    </p:spTree>
    <p:extLst>
      <p:ext uri="{BB962C8B-B14F-4D97-AF65-F5344CB8AC3E}">
        <p14:creationId xmlns:p14="http://schemas.microsoft.com/office/powerpoint/2010/main" val="4229370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m_Animator.SetBool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</a:t>
            </a:r>
            <a:r>
              <a:rPr lang="en-US" altLang="ko-KR" b="0" i="0" dirty="0">
                <a:solidFill>
                  <a:srgbClr val="A31515"/>
                </a:solidFill>
                <a:effectLst/>
                <a:latin typeface="Menlo"/>
              </a:rPr>
              <a:t>"</a:t>
            </a:r>
            <a:r>
              <a:rPr lang="en-US" altLang="ko-KR" b="0" i="0" dirty="0" err="1">
                <a:solidFill>
                  <a:srgbClr val="A31515"/>
                </a:solidFill>
                <a:effectLst/>
                <a:latin typeface="Menlo"/>
              </a:rPr>
              <a:t>IsWalking</a:t>
            </a:r>
            <a:r>
              <a:rPr lang="en-US" altLang="ko-KR" b="0" i="0" dirty="0">
                <a:solidFill>
                  <a:srgbClr val="A31515"/>
                </a:solidFill>
                <a:effectLst/>
                <a:latin typeface="Menlo"/>
              </a:rPr>
              <a:t>"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isWalking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);</a:t>
            </a:r>
            <a:r>
              <a:rPr lang="en-US" altLang="ko-KR" dirty="0">
                <a:solidFill>
                  <a:srgbClr val="1A1A1A"/>
                </a:solidFill>
                <a:latin typeface="Menlo"/>
              </a:rPr>
              <a:t/>
            </a:r>
            <a:br>
              <a:rPr lang="en-US" altLang="ko-KR" dirty="0">
                <a:solidFill>
                  <a:srgbClr val="1A1A1A"/>
                </a:solidFill>
                <a:latin typeface="Menlo"/>
              </a:rPr>
            </a:b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isWalking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변수 생성 아래에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위의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새로운 코드 라인을 추가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1A1A1A"/>
                </a:solidFill>
                <a:latin typeface="Menlo"/>
              </a:rPr>
              <a:t>IsWalking</a:t>
            </a:r>
            <a:r>
              <a:rPr lang="en-US" altLang="ko-KR" dirty="0">
                <a:solidFill>
                  <a:srgbClr val="1A1A1A"/>
                </a:solidFill>
                <a:latin typeface="Menlo"/>
              </a:rPr>
              <a:t>(</a:t>
            </a:r>
            <a:r>
              <a:rPr lang="ko-KR" altLang="en-US" dirty="0" err="1">
                <a:solidFill>
                  <a:srgbClr val="1A1A1A"/>
                </a:solidFill>
                <a:latin typeface="Menlo"/>
              </a:rPr>
              <a:t>애니메이터</a:t>
            </a:r>
            <a:r>
              <a:rPr lang="ko-KR" altLang="en-US" dirty="0">
                <a:solidFill>
                  <a:srgbClr val="1A1A1A"/>
                </a:solidFill>
                <a:latin typeface="Menlo"/>
              </a:rPr>
              <a:t> 파라미터에 있는 변수</a:t>
            </a:r>
            <a:r>
              <a:rPr lang="en-US" altLang="ko-KR" dirty="0">
                <a:solidFill>
                  <a:srgbClr val="1A1A1A"/>
                </a:solidFill>
                <a:latin typeface="Menlo"/>
              </a:rPr>
              <a:t>)</a:t>
            </a:r>
            <a:r>
              <a:rPr lang="ko-KR" altLang="en-US" dirty="0">
                <a:solidFill>
                  <a:srgbClr val="1A1A1A"/>
                </a:solidFill>
                <a:latin typeface="Menlo"/>
              </a:rPr>
              <a:t>을 </a:t>
            </a:r>
            <a:r>
              <a:rPr lang="en-US" altLang="ko-KR" dirty="0" err="1">
                <a:solidFill>
                  <a:srgbClr val="1A1A1A"/>
                </a:solidFill>
                <a:latin typeface="Menlo"/>
              </a:rPr>
              <a:t>isWalking</a:t>
            </a:r>
            <a:r>
              <a:rPr lang="ko-KR" altLang="en-US" dirty="0">
                <a:solidFill>
                  <a:srgbClr val="1A1A1A"/>
                </a:solidFill>
                <a:latin typeface="Menlo"/>
              </a:rPr>
              <a:t>과 같은 값으로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08290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public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float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turnSpeed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;</a:t>
            </a:r>
            <a:r>
              <a:rPr lang="en-US" altLang="ko-KR" dirty="0">
                <a:solidFill>
                  <a:srgbClr val="1A1A1A"/>
                </a:solidFill>
                <a:latin typeface="Menlo"/>
              </a:rPr>
              <a:t/>
            </a:r>
            <a:br>
              <a:rPr lang="en-US" altLang="ko-KR" dirty="0">
                <a:solidFill>
                  <a:srgbClr val="1A1A1A"/>
                </a:solidFill>
                <a:latin typeface="Menlo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클래스 상단의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Animator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멤버 변수 위에 해당 라인을 추가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5768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Vector3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desiredForward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Vector3.RotateTowards (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transform.forward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m_Movement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turnSpeed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*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Time.deltaTime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, 0f);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캐릭터의 전방백터로 원하는 값을 계산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/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transform.forward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시작하여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m_Movement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변수를 목표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각도를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turnSpeed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*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Time.deltaTime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만큼 크기를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만큼 변경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90108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1A1A1A"/>
                </a:solidFill>
                <a:latin typeface="Menlo"/>
              </a:rPr>
              <a:t>DeltaTime</a:t>
            </a:r>
            <a:r>
              <a:rPr lang="ko-KR" altLang="en-US" dirty="0">
                <a:solidFill>
                  <a:srgbClr val="1A1A1A"/>
                </a:solidFill>
                <a:latin typeface="Menlo"/>
              </a:rPr>
              <a:t>을 쓰는 이유</a:t>
            </a:r>
            <a:r>
              <a:rPr lang="en-US" altLang="ko-KR" dirty="0">
                <a:solidFill>
                  <a:srgbClr val="1A1A1A"/>
                </a:solidFill>
                <a:latin typeface="Menlo"/>
              </a:rPr>
              <a:t>?</a:t>
            </a:r>
            <a:br>
              <a:rPr lang="en-US" altLang="ko-KR" dirty="0">
                <a:solidFill>
                  <a:srgbClr val="1A1A1A"/>
                </a:solidFill>
                <a:latin typeface="Menlo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프레임마다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Update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가 호출되므로 게임이 초당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60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프레임으로 실행된다면 이 메서드는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초에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60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번 호출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만약 초당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프레임 실행된다면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…?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초당 프레임 수가 캐릭터의 회전 속도에 영향을 미쳐서는 안되므로 프레임 비례 속도를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곱해줌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916171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public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float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turnSpeed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20f;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turnSpeed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를 위처럼 변경</a:t>
            </a: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Quaternion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m_Rotation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Quaternion.identity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위의 라인을 추가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066368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m_Rotation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Quaternion.LookRotation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desiredForward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desiredFoward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다음 라인에 위의 라인을 추가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/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-&gt;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LookRotation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메서드를 호출하여 해당 파라미터 방향으로 바라보는 회전을 생성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987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에셋</a:t>
            </a:r>
            <a:r>
              <a:rPr lang="ko-KR" altLang="en-US" dirty="0"/>
              <a:t> 임포트하기</a:t>
            </a:r>
            <a:r>
              <a:rPr lang="en-US" altLang="ko-KR" dirty="0"/>
              <a:t>(</a:t>
            </a:r>
            <a:r>
              <a:rPr lang="ko-KR" altLang="en-US" dirty="0"/>
              <a:t>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F258D9AA-1F99-F422-601A-6927139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Window &gt; General &gt; Asset Store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(2019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ver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</a:p>
          <a:p>
            <a:pPr algn="l" rtl="0"/>
            <a:r>
              <a:rPr lang="en-US" altLang="ko-KR" dirty="0">
                <a:solidFill>
                  <a:srgbClr val="333333"/>
                </a:solidFill>
                <a:latin typeface="Inter"/>
              </a:rPr>
              <a:t>2020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이후 버전이라면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Window &gt; Asset Store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dirty="0">
                <a:solidFill>
                  <a:srgbClr val="333333"/>
                </a:solidFill>
                <a:latin typeface="Inter"/>
              </a:rPr>
              <a:t>이후 패키지 관리자에서 가져오기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/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/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에셋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획득을 위해 아이디 로그인이 필요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06901843-D2C0-41AD-874C-1E8C424793D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8625"/>
            <a:ext cx="5384800" cy="40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7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Rigidbody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m_Rigidbody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Animator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변수 선언 다음에 위의 라인을 추가</a:t>
            </a: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m_Rigidbody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GetComponent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&lt;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Menlo"/>
              </a:rPr>
              <a:t>Rigidbody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&gt;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Animator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변수의 레퍼런스를 설정한 부분 아래에 위의 코드를 추가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7582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void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A31515"/>
                </a:solidFill>
                <a:effectLst/>
                <a:latin typeface="Menlo"/>
              </a:rPr>
              <a:t>OnAnimatorMove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()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{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}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Update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메서드 아래에 위와 같이 새로운 메서드를 선언</a:t>
            </a: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1A1A1A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80957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0000FF"/>
                </a:solidFill>
                <a:effectLst/>
                <a:latin typeface="Menlo"/>
              </a:rPr>
              <a:t>m_Rigidbody</a:t>
            </a:r>
            <a:r>
              <a:rPr lang="en-US" altLang="ko-KR" b="0" i="0" dirty="0" err="1">
                <a:solidFill>
                  <a:srgbClr val="795DA3"/>
                </a:solidFill>
                <a:effectLst/>
                <a:latin typeface="Menlo"/>
              </a:rPr>
              <a:t>.MovePosition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Menlo"/>
              </a:rPr>
              <a:t>m_Rigidbody</a:t>
            </a:r>
            <a:r>
              <a:rPr lang="en-US" altLang="ko-KR" b="0" i="0" dirty="0" err="1">
                <a:solidFill>
                  <a:srgbClr val="795DA3"/>
                </a:solidFill>
                <a:effectLst/>
                <a:latin typeface="Menlo"/>
              </a:rPr>
              <a:t>.position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+ 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Menlo"/>
              </a:rPr>
              <a:t>m_Movement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* 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Menlo"/>
              </a:rPr>
              <a:t>m_Animator</a:t>
            </a:r>
            <a:r>
              <a:rPr lang="en-US" altLang="ko-KR" b="0" i="0" dirty="0" err="1">
                <a:solidFill>
                  <a:srgbClr val="795DA3"/>
                </a:solidFill>
                <a:effectLst/>
                <a:latin typeface="Menlo"/>
              </a:rPr>
              <a:t>.deltaPosition.magnitude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새로운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OnAnimatorMove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메서드에 위 라인을 추가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MovePosition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은 렌더링이 되면서 자연스러운 움직임 구현을 위해 사용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Position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은 위치정보를 의미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이것만 이용할 경우 순간이동 느낌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deltaPosition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은 루트 모션으로 인한 프레임당 포지션의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이동량을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의미</a:t>
            </a: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82990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0000FF"/>
                </a:solidFill>
                <a:effectLst/>
                <a:latin typeface="Menlo"/>
              </a:rPr>
              <a:t>m_Rigidbody</a:t>
            </a:r>
            <a:r>
              <a:rPr lang="en-US" altLang="ko-KR" b="0" i="0" dirty="0" err="1">
                <a:solidFill>
                  <a:srgbClr val="795DA3"/>
                </a:solidFill>
                <a:effectLst/>
                <a:latin typeface="Menlo"/>
              </a:rPr>
              <a:t>.MoveRotation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Menlo"/>
              </a:rPr>
              <a:t>m_Rotation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);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새로운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OnAnimatorMove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메서드에 위 라인을 추가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회전에 적용된다는 점을 제외하고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MovePosition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호출과 매우 유사</a:t>
            </a: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50465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C5F932-655F-44C2-903A-5DE7EF1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void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FixedUpdate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()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Update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함수를 위처럼 변경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0" i="0" dirty="0" err="1">
                <a:solidFill>
                  <a:srgbClr val="1A1A1A"/>
                </a:solidFill>
                <a:effectLst/>
                <a:latin typeface="Menlo"/>
              </a:rPr>
              <a:t>렌더링된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 프레임에 맞춰 호출되는 것이 아니라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물리시스템 이 충돌 </a:t>
            </a:r>
            <a:r>
              <a:rPr lang="ko-KR" altLang="en-US" dirty="0">
                <a:solidFill>
                  <a:srgbClr val="1A1A1A"/>
                </a:solidFill>
                <a:latin typeface="Menlo"/>
              </a:rPr>
              <a:t>상호작용을 계산하기 전에 호출</a:t>
            </a:r>
            <a:endParaRPr lang="en-US" altLang="ko-KR" dirty="0">
              <a:solidFill>
                <a:srgbClr val="1A1A1A"/>
              </a:solidFill>
              <a:latin typeface="Menl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-&gt;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Menlo"/>
              </a:rPr>
              <a:t>초당 정확히 </a:t>
            </a:r>
            <a:r>
              <a:rPr lang="en-US" altLang="ko-KR" dirty="0">
                <a:solidFill>
                  <a:srgbClr val="1A1A1A"/>
                </a:solidFill>
                <a:latin typeface="Menlo"/>
              </a:rPr>
              <a:t>50</a:t>
            </a:r>
            <a:r>
              <a:rPr lang="ko-KR" altLang="en-US" dirty="0">
                <a:solidFill>
                  <a:srgbClr val="1A1A1A"/>
                </a:solidFill>
                <a:latin typeface="Menlo"/>
              </a:rPr>
              <a:t>번 호출</a:t>
            </a:r>
            <a:endParaRPr lang="en-US" altLang="ko-KR" b="0" i="0" dirty="0">
              <a:solidFill>
                <a:srgbClr val="1A1A1A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358172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작동해보기</a:t>
            </a:r>
          </a:p>
        </p:txBody>
      </p:sp>
      <p:pic>
        <p:nvPicPr>
          <p:cNvPr id="8" name="c212c25f-d098-4ed5-a3b9-795bc9c35335_07.gif._gif_">
            <a:hlinkClick r:id="" action="ppaction://media"/>
            <a:extLst>
              <a:ext uri="{FF2B5EF4-FFF2-40B4-BE49-F238E27FC236}">
                <a16:creationId xmlns:a16="http://schemas.microsoft.com/office/drawing/2014/main" xmlns="" id="{FFC8AE2A-A5EF-451C-B5D4-A8ABE8B3DE8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9238" y="1527175"/>
            <a:ext cx="6615112" cy="4598988"/>
          </a:xfrm>
        </p:spPr>
      </p:pic>
    </p:spTree>
    <p:extLst>
      <p:ext uri="{BB962C8B-B14F-4D97-AF65-F5344CB8AC3E}">
        <p14:creationId xmlns:p14="http://schemas.microsoft.com/office/powerpoint/2010/main" val="16908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5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에셋</a:t>
            </a:r>
            <a:r>
              <a:rPr lang="ko-KR" altLang="en-US" dirty="0"/>
              <a:t> 임포트하기</a:t>
            </a:r>
            <a:r>
              <a:rPr lang="en-US" altLang="ko-KR" dirty="0"/>
              <a:t>(</a:t>
            </a:r>
            <a:r>
              <a:rPr lang="ko-KR" altLang="en-US" dirty="0"/>
              <a:t>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F258D9AA-1F99-F422-601A-6927139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altLang="ko-KR" sz="2000" i="0" dirty="0">
                <a:solidFill>
                  <a:srgbClr val="333333"/>
                </a:solidFill>
                <a:effectLst/>
                <a:latin typeface="Inter"/>
              </a:rPr>
              <a:t>1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. 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검색창에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"3D Beginner: Tutorial Resources"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를 입력하고 검색 결과를 클릭합니다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  <a:p>
            <a:pPr algn="l" rtl="0"/>
            <a:endParaRPr lang="en-US" altLang="ko-KR" sz="2000" i="0" dirty="0">
              <a:solidFill>
                <a:srgbClr val="333333"/>
              </a:solidFill>
              <a:effectLst/>
              <a:latin typeface="+mn-ea"/>
            </a:endParaRPr>
          </a:p>
          <a:p>
            <a:pPr algn="l" rtl="0"/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2.  3D Beginner: Tutorial Resources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페이지에서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Download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를 클릭하고 다운로드가 끝날 때까지 기다립니다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  <a:p>
            <a:pPr algn="l" rtl="0"/>
            <a:endParaRPr lang="en-US" altLang="ko-KR" sz="2000" i="0" dirty="0">
              <a:solidFill>
                <a:srgbClr val="333333"/>
              </a:solidFill>
              <a:effectLst/>
              <a:latin typeface="+mn-ea"/>
            </a:endParaRPr>
          </a:p>
          <a:p>
            <a:pPr algn="l" rtl="0"/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3.  Import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를 클릭합니다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  <a:p>
            <a:pPr algn="l" rtl="0"/>
            <a:endParaRPr lang="en-US" altLang="ko-KR" sz="2000" i="0" dirty="0">
              <a:solidFill>
                <a:srgbClr val="333333"/>
              </a:solidFill>
              <a:effectLst/>
              <a:latin typeface="+mn-ea"/>
            </a:endParaRPr>
          </a:p>
          <a:p>
            <a:pPr algn="l" rtl="0"/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4. 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프로젝트 설정을 덮어쓰게 된다는 경고 메시지가 표시됩니다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. Import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를 클릭하여 계속 진행합니다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.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그러면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Import Unity Package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창이 열리고 모든 파일 목록이 표시됩니다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  <a:p>
            <a:pPr algn="l" rtl="0"/>
            <a:endParaRPr lang="en-US" altLang="ko-KR" sz="2000" i="0" dirty="0">
              <a:solidFill>
                <a:srgbClr val="333333"/>
              </a:solidFill>
              <a:effectLst/>
              <a:latin typeface="+mn-ea"/>
            </a:endParaRPr>
          </a:p>
          <a:p>
            <a:pPr algn="l" rtl="0"/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5.  Import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를 클릭하여 파일을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Unity Project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+mn-ea"/>
              </a:rPr>
              <a:t>로 가져옵니다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06901843-D2C0-41AD-874C-1E8C424793D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8625"/>
            <a:ext cx="5384800" cy="40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7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573FE60F-428A-478C-B6DB-5CEA357AC6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6628" y="1527048"/>
            <a:ext cx="7478743" cy="4599432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79522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xmlns="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프로젝트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(Project)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-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현재 프로젝트에 있는 모든 파일과 디렉토리의 목록을 표시합니다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r>
              <a:rPr lang="en-US" altLang="ko-KR" sz="2200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sz="2200" dirty="0">
                <a:solidFill>
                  <a:srgbClr val="333333"/>
                </a:solidFill>
                <a:latin typeface="Inter"/>
              </a:rPr>
            </a:br>
            <a:r>
              <a:rPr lang="en-US" altLang="ko-KR" sz="2200" dirty="0">
                <a:solidFill>
                  <a:srgbClr val="333333"/>
                </a:solidFill>
                <a:latin typeface="Inter"/>
              </a:rPr>
              <a:t>-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이러한 파일에는 프로젝트에서 사용 중인 모든 이미지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음향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, 3D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모델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기타 항목 등이 </a:t>
            </a:r>
            <a:r>
              <a:rPr lang="ko-KR" altLang="en-US" sz="2200" b="0" i="0" dirty="0" err="1">
                <a:solidFill>
                  <a:srgbClr val="333333"/>
                </a:solidFill>
                <a:effectLst/>
                <a:latin typeface="Inter"/>
              </a:rPr>
              <a:t>포함</a:t>
            </a:r>
            <a:r>
              <a:rPr lang="ko-KR" altLang="en-US" sz="2200" dirty="0" err="1">
                <a:solidFill>
                  <a:srgbClr val="333333"/>
                </a:solidFill>
                <a:latin typeface="Inter"/>
              </a:rPr>
              <a:t>되어있는데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이를 </a:t>
            </a:r>
            <a:r>
              <a:rPr lang="ko-KR" altLang="en-US" sz="2200" b="1" i="0" dirty="0" err="1">
                <a:solidFill>
                  <a:srgbClr val="333333"/>
                </a:solidFill>
                <a:effectLst/>
                <a:latin typeface="Inter"/>
              </a:rPr>
              <a:t>에셋</a:t>
            </a:r>
            <a:r>
              <a:rPr lang="ko-KR" altLang="en-US" sz="2200" b="0" i="0" dirty="0" err="1">
                <a:solidFill>
                  <a:srgbClr val="333333"/>
                </a:solidFill>
                <a:effectLst/>
                <a:latin typeface="Inter"/>
              </a:rPr>
              <a:t>이라고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 총칭합니다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A52638A2-4BA2-49CB-A8EE-78943C2F40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3196813"/>
            <a:ext cx="5384800" cy="1332738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48955982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900</TotalTime>
  <Words>999</Words>
  <Application>Microsoft Office PowerPoint</Application>
  <PresentationFormat>사용자 지정</PresentationFormat>
  <Paragraphs>201</Paragraphs>
  <Slides>65</Slides>
  <Notes>0</Notes>
  <HiddenSlides>0</HiddenSlides>
  <MMClips>3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New_Education02</vt:lpstr>
      <vt:lpstr>Game Programming</vt:lpstr>
      <vt:lpstr>유니티를 배우기 위해</vt:lpstr>
      <vt:lpstr>유니티 – 콘텐츠 제작</vt:lpstr>
      <vt:lpstr>유니티 초기설정</vt:lpstr>
      <vt:lpstr>유니티 초기설정</vt:lpstr>
      <vt:lpstr>유니티 – 에셋 임포트하기(가져오기)</vt:lpstr>
      <vt:lpstr>유니티 – 에셋 임포트하기(가져오기)</vt:lpstr>
      <vt:lpstr>유니티 – 인터페이스</vt:lpstr>
      <vt:lpstr>유니티 – 인터페이스</vt:lpstr>
      <vt:lpstr>유니티 – 인터페이스</vt:lpstr>
      <vt:lpstr>유니티 – 인터페이스</vt:lpstr>
      <vt:lpstr>유니티 – 인터페이스</vt:lpstr>
      <vt:lpstr>유니티 – 인터페이스</vt:lpstr>
      <vt:lpstr>유니티 – 인터페이스</vt:lpstr>
      <vt:lpstr>유니티 – 툴바</vt:lpstr>
      <vt:lpstr>유니티 – 툴바</vt:lpstr>
      <vt:lpstr>유니티 – 툴바</vt:lpstr>
      <vt:lpstr>유니티 – 툴바</vt:lpstr>
      <vt:lpstr>유니티 – 툴바</vt:lpstr>
      <vt:lpstr>유니티 – 툴바</vt:lpstr>
      <vt:lpstr>유니티 – 툴바</vt:lpstr>
      <vt:lpstr>유니티 – 툴바</vt:lpstr>
      <vt:lpstr>유니티 – 캐릭터 모델 추가하기</vt:lpstr>
      <vt:lpstr>유니티 – 캐릭터 모델 추가하기</vt:lpstr>
      <vt:lpstr>유니티 – 캐릭터 모델 추가하기</vt:lpstr>
      <vt:lpstr>유니티 – 캐릭터 모델 추가하기</vt:lpstr>
      <vt:lpstr>유니티 – 캐릭터 모델 추가하기</vt:lpstr>
      <vt:lpstr>유니티 – 캐릭터 모델 추가하기</vt:lpstr>
      <vt:lpstr>유니티 – 프리팹</vt:lpstr>
      <vt:lpstr>유니티 – 프리팹</vt:lpstr>
      <vt:lpstr>유니티 – 애니메이션</vt:lpstr>
      <vt:lpstr>유니티 – 애니메이션</vt:lpstr>
      <vt:lpstr>유니티 – 애니메이션</vt:lpstr>
      <vt:lpstr>유니티 – 애니메이션</vt:lpstr>
      <vt:lpstr>유니티 – 애니메이션</vt:lpstr>
      <vt:lpstr>유니티 – 애니메이션</vt:lpstr>
      <vt:lpstr>유니티 – 애니메이션</vt:lpstr>
      <vt:lpstr>유니티 – Rigidbody</vt:lpstr>
      <vt:lpstr>유니티 – Rigidbody</vt:lpstr>
      <vt:lpstr>유니티 – 콜라이더</vt:lpstr>
      <vt:lpstr>유니티 – 콜라이더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스크립트</vt:lpstr>
      <vt:lpstr>유니티 – 작동해보기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user</cp:lastModifiedBy>
  <cp:revision>32</cp:revision>
  <dcterms:created xsi:type="dcterms:W3CDTF">2022-02-27T13:11:24Z</dcterms:created>
  <dcterms:modified xsi:type="dcterms:W3CDTF">2022-03-17T06:05:41Z</dcterms:modified>
</cp:coreProperties>
</file>